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72" r:id="rId4"/>
    <p:sldId id="257" r:id="rId5"/>
    <p:sldId id="260" r:id="rId6"/>
    <p:sldId id="262" r:id="rId7"/>
    <p:sldId id="263" r:id="rId8"/>
    <p:sldId id="261" r:id="rId9"/>
    <p:sldId id="266" r:id="rId10"/>
    <p:sldId id="267" r:id="rId11"/>
    <p:sldId id="274" r:id="rId12"/>
    <p:sldId id="273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15E19-DFDB-4CB3-AB74-04DED09D3369}" v="20" dt="2020-04-03T20:51:16.418"/>
    <p1510:client id="{6BDEB934-78D6-4420-B227-F30B10FEC526}" v="44" dt="2020-04-03T15:43:11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luys beraudcalderon" userId="bbf349cce6d9aa18" providerId="LiveId" clId="{6BDEB934-78D6-4420-B227-F30B10FEC526}"/>
    <pc:docChg chg="undo redo custSel mod addSld delSld modSld sldOrd">
      <pc:chgData name="edwinluys beraudcalderon" userId="bbf349cce6d9aa18" providerId="LiveId" clId="{6BDEB934-78D6-4420-B227-F30B10FEC526}" dt="2020-04-03T15:47:31.068" v="1386" actId="20577"/>
      <pc:docMkLst>
        <pc:docMk/>
      </pc:docMkLst>
      <pc:sldChg chg="delSp modSp">
        <pc:chgData name="edwinluys beraudcalderon" userId="bbf349cce6d9aa18" providerId="LiveId" clId="{6BDEB934-78D6-4420-B227-F30B10FEC526}" dt="2020-04-02T23:34:17.982" v="554" actId="20577"/>
        <pc:sldMkLst>
          <pc:docMk/>
          <pc:sldMk cId="673540275" sldId="257"/>
        </pc:sldMkLst>
        <pc:spChg chg="mod">
          <ac:chgData name="edwinluys beraudcalderon" userId="bbf349cce6d9aa18" providerId="LiveId" clId="{6BDEB934-78D6-4420-B227-F30B10FEC526}" dt="2020-04-02T23:34:17.982" v="554" actId="20577"/>
          <ac:spMkLst>
            <pc:docMk/>
            <pc:sldMk cId="673540275" sldId="257"/>
            <ac:spMk id="3" creationId="{8CE039F0-3F01-4990-9544-ACF70112D1D5}"/>
          </ac:spMkLst>
        </pc:spChg>
        <pc:spChg chg="del">
          <ac:chgData name="edwinluys beraudcalderon" userId="bbf349cce6d9aa18" providerId="LiveId" clId="{6BDEB934-78D6-4420-B227-F30B10FEC526}" dt="2020-04-02T22:50:51.751" v="8" actId="478"/>
          <ac:spMkLst>
            <pc:docMk/>
            <pc:sldMk cId="673540275" sldId="257"/>
            <ac:spMk id="4" creationId="{2A8C0FB5-2EB4-42DB-A461-D5F89CF5F1E2}"/>
          </ac:spMkLst>
        </pc:spChg>
        <pc:spChg chg="mod">
          <ac:chgData name="edwinluys beraudcalderon" userId="bbf349cce6d9aa18" providerId="LiveId" clId="{6BDEB934-78D6-4420-B227-F30B10FEC526}" dt="2020-04-02T23:21:27.174" v="330" actId="1076"/>
          <ac:spMkLst>
            <pc:docMk/>
            <pc:sldMk cId="673540275" sldId="257"/>
            <ac:spMk id="6" creationId="{FDE87FC2-2154-4821-A606-0162A250043A}"/>
          </ac:spMkLst>
        </pc:spChg>
      </pc:sldChg>
      <pc:sldChg chg="addSp delSp modSp">
        <pc:chgData name="edwinluys beraudcalderon" userId="bbf349cce6d9aa18" providerId="LiveId" clId="{6BDEB934-78D6-4420-B227-F30B10FEC526}" dt="2020-04-03T00:08:42.693" v="693" actId="20577"/>
        <pc:sldMkLst>
          <pc:docMk/>
          <pc:sldMk cId="1247821986" sldId="259"/>
        </pc:sldMkLst>
        <pc:spChg chg="mod">
          <ac:chgData name="edwinluys beraudcalderon" userId="bbf349cce6d9aa18" providerId="LiveId" clId="{6BDEB934-78D6-4420-B227-F30B10FEC526}" dt="2020-04-03T00:08:42.693" v="693" actId="20577"/>
          <ac:spMkLst>
            <pc:docMk/>
            <pc:sldMk cId="1247821986" sldId="259"/>
            <ac:spMk id="3" creationId="{F0B10AA4-B56E-45AA-95E5-908D1CB503CB}"/>
          </ac:spMkLst>
        </pc:spChg>
        <pc:spChg chg="del">
          <ac:chgData name="edwinluys beraudcalderon" userId="bbf349cce6d9aa18" providerId="LiveId" clId="{6BDEB934-78D6-4420-B227-F30B10FEC526}" dt="2020-04-02T22:43:28.965" v="4" actId="478"/>
          <ac:spMkLst>
            <pc:docMk/>
            <pc:sldMk cId="1247821986" sldId="259"/>
            <ac:spMk id="6" creationId="{B58D6503-D41A-4476-BDD0-FA780B48AF44}"/>
          </ac:spMkLst>
        </pc:spChg>
        <pc:spChg chg="add del">
          <ac:chgData name="edwinluys beraudcalderon" userId="bbf349cce6d9aa18" providerId="LiveId" clId="{6BDEB934-78D6-4420-B227-F30B10FEC526}" dt="2020-04-02T22:43:23.879" v="2" actId="478"/>
          <ac:spMkLst>
            <pc:docMk/>
            <pc:sldMk cId="1247821986" sldId="259"/>
            <ac:spMk id="9" creationId="{31842324-E61A-4478-B199-F9DE80484C96}"/>
          </ac:spMkLst>
        </pc:spChg>
        <pc:picChg chg="add del mod">
          <ac:chgData name="edwinluys beraudcalderon" userId="bbf349cce6d9aa18" providerId="LiveId" clId="{6BDEB934-78D6-4420-B227-F30B10FEC526}" dt="2020-04-02T22:50:44.262" v="7" actId="478"/>
          <ac:picMkLst>
            <pc:docMk/>
            <pc:sldMk cId="1247821986" sldId="259"/>
            <ac:picMk id="8" creationId="{C2CB8596-5FE9-476C-86ED-D9B1795AE518}"/>
          </ac:picMkLst>
        </pc:picChg>
      </pc:sldChg>
      <pc:sldChg chg="delSp modSp">
        <pc:chgData name="edwinluys beraudcalderon" userId="bbf349cce6d9aa18" providerId="LiveId" clId="{6BDEB934-78D6-4420-B227-F30B10FEC526}" dt="2020-04-02T23:25:58.448" v="353" actId="113"/>
        <pc:sldMkLst>
          <pc:docMk/>
          <pc:sldMk cId="2874102183" sldId="260"/>
        </pc:sldMkLst>
        <pc:spChg chg="mod">
          <ac:chgData name="edwinluys beraudcalderon" userId="bbf349cce6d9aa18" providerId="LiveId" clId="{6BDEB934-78D6-4420-B227-F30B10FEC526}" dt="2020-04-02T23:25:37.245" v="351" actId="20577"/>
          <ac:spMkLst>
            <pc:docMk/>
            <pc:sldMk cId="2874102183" sldId="260"/>
            <ac:spMk id="3" creationId="{AD1C0E73-F2AD-4C47-AA65-DAD75A59EF4F}"/>
          </ac:spMkLst>
        </pc:spChg>
        <pc:spChg chg="mod">
          <ac:chgData name="edwinluys beraudcalderon" userId="bbf349cce6d9aa18" providerId="LiveId" clId="{6BDEB934-78D6-4420-B227-F30B10FEC526}" dt="2020-04-02T23:25:58.448" v="353" actId="113"/>
          <ac:spMkLst>
            <pc:docMk/>
            <pc:sldMk cId="2874102183" sldId="260"/>
            <ac:spMk id="6" creationId="{B5126E81-CB38-404C-80BB-8C18239B4B03}"/>
          </ac:spMkLst>
        </pc:spChg>
        <pc:spChg chg="mod">
          <ac:chgData name="edwinluys beraudcalderon" userId="bbf349cce6d9aa18" providerId="LiveId" clId="{6BDEB934-78D6-4420-B227-F30B10FEC526}" dt="2020-04-02T23:25:47.050" v="352" actId="6549"/>
          <ac:spMkLst>
            <pc:docMk/>
            <pc:sldMk cId="2874102183" sldId="260"/>
            <ac:spMk id="7" creationId="{D53E519C-6C5E-4DC3-A3BD-B36DE4479C5F}"/>
          </ac:spMkLst>
        </pc:spChg>
        <pc:spChg chg="del">
          <ac:chgData name="edwinluys beraudcalderon" userId="bbf349cce6d9aa18" providerId="LiveId" clId="{6BDEB934-78D6-4420-B227-F30B10FEC526}" dt="2020-04-02T22:50:56.911" v="9" actId="478"/>
          <ac:spMkLst>
            <pc:docMk/>
            <pc:sldMk cId="2874102183" sldId="260"/>
            <ac:spMk id="8" creationId="{932023E3-FADF-4A36-9A0D-CBF0D75B09BF}"/>
          </ac:spMkLst>
        </pc:spChg>
      </pc:sldChg>
      <pc:sldChg chg="ord">
        <pc:chgData name="edwinluys beraudcalderon" userId="bbf349cce6d9aa18" providerId="LiveId" clId="{6BDEB934-78D6-4420-B227-F30B10FEC526}" dt="2020-04-03T00:05:22.957" v="631"/>
        <pc:sldMkLst>
          <pc:docMk/>
          <pc:sldMk cId="968222993" sldId="261"/>
        </pc:sldMkLst>
      </pc:sldChg>
      <pc:sldChg chg="modSp">
        <pc:chgData name="edwinluys beraudcalderon" userId="bbf349cce6d9aa18" providerId="LiveId" clId="{6BDEB934-78D6-4420-B227-F30B10FEC526}" dt="2020-04-02T23:32:03.598" v="495" actId="20577"/>
        <pc:sldMkLst>
          <pc:docMk/>
          <pc:sldMk cId="3170482897" sldId="262"/>
        </pc:sldMkLst>
        <pc:spChg chg="mod">
          <ac:chgData name="edwinluys beraudcalderon" userId="bbf349cce6d9aa18" providerId="LiveId" clId="{6BDEB934-78D6-4420-B227-F30B10FEC526}" dt="2020-04-02T23:32:03.598" v="495" actId="20577"/>
          <ac:spMkLst>
            <pc:docMk/>
            <pc:sldMk cId="3170482897" sldId="262"/>
            <ac:spMk id="3" creationId="{AD1C0E73-F2AD-4C47-AA65-DAD75A59EF4F}"/>
          </ac:spMkLst>
        </pc:spChg>
        <pc:spChg chg="mod">
          <ac:chgData name="edwinluys beraudcalderon" userId="bbf349cce6d9aa18" providerId="LiveId" clId="{6BDEB934-78D6-4420-B227-F30B10FEC526}" dt="2020-04-02T23:27:57.791" v="397" actId="20577"/>
          <ac:spMkLst>
            <pc:docMk/>
            <pc:sldMk cId="3170482897" sldId="262"/>
            <ac:spMk id="11" creationId="{4C0A781B-60A7-40C3-A27B-EC2A346676DC}"/>
          </ac:spMkLst>
        </pc:spChg>
      </pc:sldChg>
      <pc:sldChg chg="modSp">
        <pc:chgData name="edwinluys beraudcalderon" userId="bbf349cce6d9aa18" providerId="LiveId" clId="{6BDEB934-78D6-4420-B227-F30B10FEC526}" dt="2020-04-03T00:13:10.909" v="894" actId="20577"/>
        <pc:sldMkLst>
          <pc:docMk/>
          <pc:sldMk cId="253702299" sldId="263"/>
        </pc:sldMkLst>
        <pc:spChg chg="mod">
          <ac:chgData name="edwinluys beraudcalderon" userId="bbf349cce6d9aa18" providerId="LiveId" clId="{6BDEB934-78D6-4420-B227-F30B10FEC526}" dt="2020-04-03T00:13:10.909" v="894" actId="20577"/>
          <ac:spMkLst>
            <pc:docMk/>
            <pc:sldMk cId="253702299" sldId="263"/>
            <ac:spMk id="3" creationId="{AD1C0E73-F2AD-4C47-AA65-DAD75A59EF4F}"/>
          </ac:spMkLst>
        </pc:spChg>
        <pc:spChg chg="mod">
          <ac:chgData name="edwinluys beraudcalderon" userId="bbf349cce6d9aa18" providerId="LiveId" clId="{6BDEB934-78D6-4420-B227-F30B10FEC526}" dt="2020-04-03T00:02:58.412" v="556" actId="20577"/>
          <ac:spMkLst>
            <pc:docMk/>
            <pc:sldMk cId="253702299" sldId="263"/>
            <ac:spMk id="6" creationId="{B5126E81-CB38-404C-80BB-8C18239B4B03}"/>
          </ac:spMkLst>
        </pc:spChg>
      </pc:sldChg>
      <pc:sldChg chg="modSp del ord">
        <pc:chgData name="edwinluys beraudcalderon" userId="bbf349cce6d9aa18" providerId="LiveId" clId="{6BDEB934-78D6-4420-B227-F30B10FEC526}" dt="2020-04-03T00:09:58.039" v="734" actId="2696"/>
        <pc:sldMkLst>
          <pc:docMk/>
          <pc:sldMk cId="1538940437" sldId="264"/>
        </pc:sldMkLst>
        <pc:spChg chg="mod">
          <ac:chgData name="edwinluys beraudcalderon" userId="bbf349cce6d9aa18" providerId="LiveId" clId="{6BDEB934-78D6-4420-B227-F30B10FEC526}" dt="2020-04-03T00:07:11.843" v="672" actId="20577"/>
          <ac:spMkLst>
            <pc:docMk/>
            <pc:sldMk cId="1538940437" sldId="264"/>
            <ac:spMk id="3" creationId="{AD1C0E73-F2AD-4C47-AA65-DAD75A59EF4F}"/>
          </ac:spMkLst>
        </pc:spChg>
      </pc:sldChg>
      <pc:sldChg chg="addSp delSp modSp">
        <pc:chgData name="edwinluys beraudcalderon" userId="bbf349cce6d9aa18" providerId="LiveId" clId="{6BDEB934-78D6-4420-B227-F30B10FEC526}" dt="2020-04-03T00:11:49.782" v="766" actId="14100"/>
        <pc:sldMkLst>
          <pc:docMk/>
          <pc:sldMk cId="1756011529" sldId="266"/>
        </pc:sldMkLst>
        <pc:spChg chg="mod">
          <ac:chgData name="edwinluys beraudcalderon" userId="bbf349cce6d9aa18" providerId="LiveId" clId="{6BDEB934-78D6-4420-B227-F30B10FEC526}" dt="2020-04-03T00:07:47.736" v="675" actId="20577"/>
          <ac:spMkLst>
            <pc:docMk/>
            <pc:sldMk cId="1756011529" sldId="266"/>
            <ac:spMk id="2" creationId="{458C681B-2C02-4070-8253-F0C52BE35360}"/>
          </ac:spMkLst>
        </pc:spChg>
        <pc:spChg chg="add mod">
          <ac:chgData name="edwinluys beraudcalderon" userId="bbf349cce6d9aa18" providerId="LiveId" clId="{6BDEB934-78D6-4420-B227-F30B10FEC526}" dt="2020-04-03T00:11:49.782" v="766" actId="14100"/>
          <ac:spMkLst>
            <pc:docMk/>
            <pc:sldMk cId="1756011529" sldId="266"/>
            <ac:spMk id="5" creationId="{D1920232-D131-4E69-BFA4-54E56C293CA7}"/>
          </ac:spMkLst>
        </pc:spChg>
        <pc:spChg chg="del mod">
          <ac:chgData name="edwinluys beraudcalderon" userId="bbf349cce6d9aa18" providerId="LiveId" clId="{6BDEB934-78D6-4420-B227-F30B10FEC526}" dt="2020-04-02T22:51:07.254" v="11" actId="478"/>
          <ac:spMkLst>
            <pc:docMk/>
            <pc:sldMk cId="1756011529" sldId="266"/>
            <ac:spMk id="7" creationId="{09EFDDB6-A3C0-4B51-BB15-7D9D3734505C}"/>
          </ac:spMkLst>
        </pc:spChg>
      </pc:sldChg>
      <pc:sldChg chg="addSp delSp modSp mod setBg setClrOvrMap">
        <pc:chgData name="edwinluys beraudcalderon" userId="bbf349cce6d9aa18" providerId="LiveId" clId="{6BDEB934-78D6-4420-B227-F30B10FEC526}" dt="2020-04-03T15:47:31.068" v="1386" actId="20577"/>
        <pc:sldMkLst>
          <pc:docMk/>
          <pc:sldMk cId="792286304" sldId="268"/>
        </pc:sldMkLst>
        <pc:spChg chg="mod">
          <ac:chgData name="edwinluys beraudcalderon" userId="bbf349cce6d9aa18" providerId="LiveId" clId="{6BDEB934-78D6-4420-B227-F30B10FEC526}" dt="2020-04-03T15:42:50.918" v="1196" actId="26606"/>
          <ac:spMkLst>
            <pc:docMk/>
            <pc:sldMk cId="792286304" sldId="268"/>
            <ac:spMk id="2" creationId="{A04E3FD6-978C-4FDC-ACB4-DA8338C9C196}"/>
          </ac:spMkLst>
        </pc:spChg>
        <pc:spChg chg="mod">
          <ac:chgData name="edwinluys beraudcalderon" userId="bbf349cce6d9aa18" providerId="LiveId" clId="{6BDEB934-78D6-4420-B227-F30B10FEC526}" dt="2020-04-03T15:47:31.068" v="1386" actId="20577"/>
          <ac:spMkLst>
            <pc:docMk/>
            <pc:sldMk cId="792286304" sldId="268"/>
            <ac:spMk id="3" creationId="{0B4DA470-D77C-47B8-B4CC-67ACAC4EF88A}"/>
          </ac:spMkLst>
        </pc:spChg>
        <pc:spChg chg="add del">
          <ac:chgData name="edwinluys beraudcalderon" userId="bbf349cce6d9aa18" providerId="LiveId" clId="{6BDEB934-78D6-4420-B227-F30B10FEC526}" dt="2020-04-03T15:42:48.199" v="1195" actId="26606"/>
          <ac:spMkLst>
            <pc:docMk/>
            <pc:sldMk cId="792286304" sldId="268"/>
            <ac:spMk id="73" creationId="{E844E128-FF69-4E9F-8327-6B504B3C5AE1}"/>
          </ac:spMkLst>
        </pc:spChg>
        <pc:spChg chg="add">
          <ac:chgData name="edwinluys beraudcalderon" userId="bbf349cce6d9aa18" providerId="LiveId" clId="{6BDEB934-78D6-4420-B227-F30B10FEC526}" dt="2020-04-03T15:42:50.918" v="1196" actId="26606"/>
          <ac:spMkLst>
            <pc:docMk/>
            <pc:sldMk cId="792286304" sldId="268"/>
            <ac:spMk id="1030" creationId="{E844E128-FF69-4E9F-8327-6B504B3C5AE1}"/>
          </ac:spMkLst>
        </pc:spChg>
        <pc:picChg chg="add mod ord">
          <ac:chgData name="edwinluys beraudcalderon" userId="bbf349cce6d9aa18" providerId="LiveId" clId="{6BDEB934-78D6-4420-B227-F30B10FEC526}" dt="2020-04-03T15:43:09.332" v="1203" actId="1076"/>
          <ac:picMkLst>
            <pc:docMk/>
            <pc:sldMk cId="792286304" sldId="268"/>
            <ac:picMk id="1026" creationId="{67A9AE54-0320-40E7-B64C-7FB417BBD9EC}"/>
          </ac:picMkLst>
        </pc:picChg>
        <pc:picChg chg="add mod">
          <ac:chgData name="edwinluys beraudcalderon" userId="bbf349cce6d9aa18" providerId="LiveId" clId="{6BDEB934-78D6-4420-B227-F30B10FEC526}" dt="2020-04-03T15:43:11.437" v="1204" actId="1076"/>
          <ac:picMkLst>
            <pc:docMk/>
            <pc:sldMk cId="792286304" sldId="268"/>
            <ac:picMk id="1028" creationId="{6562260D-CC3F-4D80-B4BA-69FCBBF50895}"/>
          </ac:picMkLst>
        </pc:picChg>
        <pc:cxnChg chg="add del">
          <ac:chgData name="edwinluys beraudcalderon" userId="bbf349cce6d9aa18" providerId="LiveId" clId="{6BDEB934-78D6-4420-B227-F30B10FEC526}" dt="2020-04-03T15:42:48.199" v="1195" actId="26606"/>
          <ac:cxnSpMkLst>
            <pc:docMk/>
            <pc:sldMk cId="792286304" sldId="268"/>
            <ac:cxnSpMk id="75" creationId="{055CEADF-09EA-423C-8C45-F94AF44D5AF0}"/>
          </ac:cxnSpMkLst>
        </pc:cxnChg>
        <pc:cxnChg chg="add">
          <ac:chgData name="edwinluys beraudcalderon" userId="bbf349cce6d9aa18" providerId="LiveId" clId="{6BDEB934-78D6-4420-B227-F30B10FEC526}" dt="2020-04-03T15:42:50.918" v="1196" actId="26606"/>
          <ac:cxnSpMkLst>
            <pc:docMk/>
            <pc:sldMk cId="792286304" sldId="268"/>
            <ac:cxnSpMk id="1031" creationId="{055CEADF-09EA-423C-8C45-F94AF44D5AF0}"/>
          </ac:cxnSpMkLst>
        </pc:cxnChg>
      </pc:sldChg>
      <pc:sldChg chg="modSp">
        <pc:chgData name="edwinluys beraudcalderon" userId="bbf349cce6d9aa18" providerId="LiveId" clId="{6BDEB934-78D6-4420-B227-F30B10FEC526}" dt="2020-04-02T23:23:05.383" v="338" actId="115"/>
        <pc:sldMkLst>
          <pc:docMk/>
          <pc:sldMk cId="1474846576" sldId="272"/>
        </pc:sldMkLst>
        <pc:spChg chg="mod">
          <ac:chgData name="edwinluys beraudcalderon" userId="bbf349cce6d9aa18" providerId="LiveId" clId="{6BDEB934-78D6-4420-B227-F30B10FEC526}" dt="2020-04-02T23:23:05.383" v="338" actId="115"/>
          <ac:spMkLst>
            <pc:docMk/>
            <pc:sldMk cId="1474846576" sldId="272"/>
            <ac:spMk id="3" creationId="{B40D1BE1-C77C-41D5-A929-2C1529EE5F65}"/>
          </ac:spMkLst>
        </pc:spChg>
      </pc:sldChg>
      <pc:sldChg chg="addSp modSp add">
        <pc:chgData name="edwinluys beraudcalderon" userId="bbf349cce6d9aa18" providerId="LiveId" clId="{6BDEB934-78D6-4420-B227-F30B10FEC526}" dt="2020-04-03T00:24:45.653" v="1167" actId="1076"/>
        <pc:sldMkLst>
          <pc:docMk/>
          <pc:sldMk cId="4200733634" sldId="273"/>
        </pc:sldMkLst>
        <pc:spChg chg="mod">
          <ac:chgData name="edwinluys beraudcalderon" userId="bbf349cce6d9aa18" providerId="LiveId" clId="{6BDEB934-78D6-4420-B227-F30B10FEC526}" dt="2020-04-03T00:19:06.302" v="913" actId="20577"/>
          <ac:spMkLst>
            <pc:docMk/>
            <pc:sldMk cId="4200733634" sldId="273"/>
            <ac:spMk id="2" creationId="{CDEBC322-A113-4324-A97F-364D88E2AA21}"/>
          </ac:spMkLst>
        </pc:spChg>
        <pc:spChg chg="mod">
          <ac:chgData name="edwinluys beraudcalderon" userId="bbf349cce6d9aa18" providerId="LiveId" clId="{6BDEB934-78D6-4420-B227-F30B10FEC526}" dt="2020-04-03T00:24:37.757" v="1166" actId="6549"/>
          <ac:spMkLst>
            <pc:docMk/>
            <pc:sldMk cId="4200733634" sldId="273"/>
            <ac:spMk id="3" creationId="{9106DB5D-8CC4-477B-B993-292F3F4A2AB6}"/>
          </ac:spMkLst>
        </pc:spChg>
        <pc:picChg chg="add mod">
          <ac:chgData name="edwinluys beraudcalderon" userId="bbf349cce6d9aa18" providerId="LiveId" clId="{6BDEB934-78D6-4420-B227-F30B10FEC526}" dt="2020-04-03T00:24:45.653" v="1167" actId="1076"/>
          <ac:picMkLst>
            <pc:docMk/>
            <pc:sldMk cId="4200733634" sldId="273"/>
            <ac:picMk id="4" creationId="{5BBB2190-B2C7-4EB8-B8B6-0A95AC4ED5E7}"/>
          </ac:picMkLst>
        </pc:picChg>
        <pc:picChg chg="add mod">
          <ac:chgData name="edwinluys beraudcalderon" userId="bbf349cce6d9aa18" providerId="LiveId" clId="{6BDEB934-78D6-4420-B227-F30B10FEC526}" dt="2020-04-03T00:24:45.653" v="1167" actId="1076"/>
          <ac:picMkLst>
            <pc:docMk/>
            <pc:sldMk cId="4200733634" sldId="273"/>
            <ac:picMk id="5" creationId="{5876C130-E84D-468D-B3A1-11982FF21D9C}"/>
          </ac:picMkLst>
        </pc:picChg>
        <pc:picChg chg="add mod">
          <ac:chgData name="edwinluys beraudcalderon" userId="bbf349cce6d9aa18" providerId="LiveId" clId="{6BDEB934-78D6-4420-B227-F30B10FEC526}" dt="2020-04-03T00:24:45.653" v="1167" actId="1076"/>
          <ac:picMkLst>
            <pc:docMk/>
            <pc:sldMk cId="4200733634" sldId="273"/>
            <ac:picMk id="6" creationId="{7BA0CE07-65C2-4FA1-A74F-5A3112F37F17}"/>
          </ac:picMkLst>
        </pc:picChg>
      </pc:sldChg>
    </pc:docChg>
  </pc:docChgLst>
  <pc:docChgLst>
    <pc:chgData name="edwinluys beraudcalderon" userId="bbf349cce6d9aa18" providerId="LiveId" clId="{07315E19-DFDB-4CB3-AB74-04DED09D3369}"/>
    <pc:docChg chg="undo custSel addSld delSld modSld">
      <pc:chgData name="edwinluys beraudcalderon" userId="bbf349cce6d9aa18" providerId="LiveId" clId="{07315E19-DFDB-4CB3-AB74-04DED09D3369}" dt="2020-04-03T20:58:47.183" v="341" actId="20577"/>
      <pc:docMkLst>
        <pc:docMk/>
      </pc:docMkLst>
      <pc:sldChg chg="modSp mod">
        <pc:chgData name="edwinluys beraudcalderon" userId="bbf349cce6d9aa18" providerId="LiveId" clId="{07315E19-DFDB-4CB3-AB74-04DED09D3369}" dt="2020-04-03T20:56:09.573" v="323" actId="20577"/>
        <pc:sldMkLst>
          <pc:docMk/>
          <pc:sldMk cId="1247821986" sldId="259"/>
        </pc:sldMkLst>
        <pc:spChg chg="mod">
          <ac:chgData name="edwinluys beraudcalderon" userId="bbf349cce6d9aa18" providerId="LiveId" clId="{07315E19-DFDB-4CB3-AB74-04DED09D3369}" dt="2020-04-03T20:56:09.573" v="323" actId="20577"/>
          <ac:spMkLst>
            <pc:docMk/>
            <pc:sldMk cId="1247821986" sldId="259"/>
            <ac:spMk id="3" creationId="{F0B10AA4-B56E-45AA-95E5-908D1CB503CB}"/>
          </ac:spMkLst>
        </pc:spChg>
      </pc:sldChg>
      <pc:sldChg chg="modSp mod">
        <pc:chgData name="edwinluys beraudcalderon" userId="bbf349cce6d9aa18" providerId="LiveId" clId="{07315E19-DFDB-4CB3-AB74-04DED09D3369}" dt="2020-04-03T20:03:03.781" v="1" actId="20577"/>
        <pc:sldMkLst>
          <pc:docMk/>
          <pc:sldMk cId="2874102183" sldId="260"/>
        </pc:sldMkLst>
        <pc:spChg chg="mod">
          <ac:chgData name="edwinluys beraudcalderon" userId="bbf349cce6d9aa18" providerId="LiveId" clId="{07315E19-DFDB-4CB3-AB74-04DED09D3369}" dt="2020-04-03T20:03:03.781" v="1" actId="20577"/>
          <ac:spMkLst>
            <pc:docMk/>
            <pc:sldMk cId="2874102183" sldId="260"/>
            <ac:spMk id="3" creationId="{AD1C0E73-F2AD-4C47-AA65-DAD75A59EF4F}"/>
          </ac:spMkLst>
        </pc:spChg>
      </pc:sldChg>
      <pc:sldChg chg="modSp mod">
        <pc:chgData name="edwinluys beraudcalderon" userId="bbf349cce6d9aa18" providerId="LiveId" clId="{07315E19-DFDB-4CB3-AB74-04DED09D3369}" dt="2020-04-03T20:37:24.489" v="230" actId="207"/>
        <pc:sldMkLst>
          <pc:docMk/>
          <pc:sldMk cId="3170482897" sldId="262"/>
        </pc:sldMkLst>
        <pc:spChg chg="mod">
          <ac:chgData name="edwinluys beraudcalderon" userId="bbf349cce6d9aa18" providerId="LiveId" clId="{07315E19-DFDB-4CB3-AB74-04DED09D3369}" dt="2020-04-03T20:04:44.789" v="22" actId="20577"/>
          <ac:spMkLst>
            <pc:docMk/>
            <pc:sldMk cId="3170482897" sldId="262"/>
            <ac:spMk id="3" creationId="{AD1C0E73-F2AD-4C47-AA65-DAD75A59EF4F}"/>
          </ac:spMkLst>
        </pc:spChg>
        <pc:spChg chg="mod">
          <ac:chgData name="edwinluys beraudcalderon" userId="bbf349cce6d9aa18" providerId="LiveId" clId="{07315E19-DFDB-4CB3-AB74-04DED09D3369}" dt="2020-04-03T20:37:24.489" v="230" actId="207"/>
          <ac:spMkLst>
            <pc:docMk/>
            <pc:sldMk cId="3170482897" sldId="262"/>
            <ac:spMk id="6" creationId="{B5126E81-CB38-404C-80BB-8C18239B4B03}"/>
          </ac:spMkLst>
        </pc:spChg>
      </pc:sldChg>
      <pc:sldChg chg="modSp mod">
        <pc:chgData name="edwinluys beraudcalderon" userId="bbf349cce6d9aa18" providerId="LiveId" clId="{07315E19-DFDB-4CB3-AB74-04DED09D3369}" dt="2020-04-03T20:58:47.183" v="341" actId="20577"/>
        <pc:sldMkLst>
          <pc:docMk/>
          <pc:sldMk cId="253702299" sldId="263"/>
        </pc:sldMkLst>
        <pc:spChg chg="mod">
          <ac:chgData name="edwinluys beraudcalderon" userId="bbf349cce6d9aa18" providerId="LiveId" clId="{07315E19-DFDB-4CB3-AB74-04DED09D3369}" dt="2020-04-03T20:58:47.183" v="341" actId="20577"/>
          <ac:spMkLst>
            <pc:docMk/>
            <pc:sldMk cId="253702299" sldId="263"/>
            <ac:spMk id="3" creationId="{AD1C0E73-F2AD-4C47-AA65-DAD75A59EF4F}"/>
          </ac:spMkLst>
        </pc:spChg>
        <pc:spChg chg="mod">
          <ac:chgData name="edwinluys beraudcalderon" userId="bbf349cce6d9aa18" providerId="LiveId" clId="{07315E19-DFDB-4CB3-AB74-04DED09D3369}" dt="2020-04-03T20:07:38.778" v="29" actId="20577"/>
          <ac:spMkLst>
            <pc:docMk/>
            <pc:sldMk cId="253702299" sldId="263"/>
            <ac:spMk id="6" creationId="{B5126E81-CB38-404C-80BB-8C18239B4B03}"/>
          </ac:spMkLst>
        </pc:spChg>
      </pc:sldChg>
      <pc:sldChg chg="modSp mod">
        <pc:chgData name="edwinluys beraudcalderon" userId="bbf349cce6d9aa18" providerId="LiveId" clId="{07315E19-DFDB-4CB3-AB74-04DED09D3369}" dt="2020-04-03T20:22:19.014" v="162" actId="20577"/>
        <pc:sldMkLst>
          <pc:docMk/>
          <pc:sldMk cId="1756011529" sldId="266"/>
        </pc:sldMkLst>
        <pc:spChg chg="mod">
          <ac:chgData name="edwinluys beraudcalderon" userId="bbf349cce6d9aa18" providerId="LiveId" clId="{07315E19-DFDB-4CB3-AB74-04DED09D3369}" dt="2020-04-03T20:22:19.014" v="162" actId="20577"/>
          <ac:spMkLst>
            <pc:docMk/>
            <pc:sldMk cId="1756011529" sldId="266"/>
            <ac:spMk id="5" creationId="{D1920232-D131-4E69-BFA4-54E56C293CA7}"/>
          </ac:spMkLst>
        </pc:spChg>
      </pc:sldChg>
      <pc:sldChg chg="addSp modSp mod">
        <pc:chgData name="edwinluys beraudcalderon" userId="bbf349cce6d9aa18" providerId="LiveId" clId="{07315E19-DFDB-4CB3-AB74-04DED09D3369}" dt="2020-04-03T20:12:50.677" v="106" actId="12"/>
        <pc:sldMkLst>
          <pc:docMk/>
          <pc:sldMk cId="1345542213" sldId="267"/>
        </pc:sldMkLst>
        <pc:spChg chg="add mod">
          <ac:chgData name="edwinluys beraudcalderon" userId="bbf349cce6d9aa18" providerId="LiveId" clId="{07315E19-DFDB-4CB3-AB74-04DED09D3369}" dt="2020-04-03T20:12:50.677" v="106" actId="12"/>
          <ac:spMkLst>
            <pc:docMk/>
            <pc:sldMk cId="1345542213" sldId="267"/>
            <ac:spMk id="4" creationId="{F7887158-3E6D-46EC-9BCF-3AEFDC4A2FFF}"/>
          </ac:spMkLst>
        </pc:spChg>
        <pc:picChg chg="mod">
          <ac:chgData name="edwinluys beraudcalderon" userId="bbf349cce6d9aa18" providerId="LiveId" clId="{07315E19-DFDB-4CB3-AB74-04DED09D3369}" dt="2020-04-03T20:12:34.148" v="101" actId="1076"/>
          <ac:picMkLst>
            <pc:docMk/>
            <pc:sldMk cId="1345542213" sldId="267"/>
            <ac:picMk id="3" creationId="{477F815B-5F85-4B3C-93DB-85B508872B78}"/>
          </ac:picMkLst>
        </pc:picChg>
      </pc:sldChg>
      <pc:sldChg chg="delSp modSp del mod">
        <pc:chgData name="edwinluys beraudcalderon" userId="bbf349cce6d9aa18" providerId="LiveId" clId="{07315E19-DFDB-4CB3-AB74-04DED09D3369}" dt="2020-04-03T20:25:54.075" v="175" actId="47"/>
        <pc:sldMkLst>
          <pc:docMk/>
          <pc:sldMk cId="792286304" sldId="268"/>
        </pc:sldMkLst>
        <pc:spChg chg="mod">
          <ac:chgData name="edwinluys beraudcalderon" userId="bbf349cce6d9aa18" providerId="LiveId" clId="{07315E19-DFDB-4CB3-AB74-04DED09D3369}" dt="2020-04-03T20:22:55.909" v="164" actId="21"/>
          <ac:spMkLst>
            <pc:docMk/>
            <pc:sldMk cId="792286304" sldId="268"/>
            <ac:spMk id="3" creationId="{0B4DA470-D77C-47B8-B4CC-67ACAC4EF88A}"/>
          </ac:spMkLst>
        </pc:spChg>
        <pc:picChg chg="del">
          <ac:chgData name="edwinluys beraudcalderon" userId="bbf349cce6d9aa18" providerId="LiveId" clId="{07315E19-DFDB-4CB3-AB74-04DED09D3369}" dt="2020-04-03T20:24:32.443" v="172" actId="21"/>
          <ac:picMkLst>
            <pc:docMk/>
            <pc:sldMk cId="792286304" sldId="268"/>
            <ac:picMk id="1026" creationId="{67A9AE54-0320-40E7-B64C-7FB417BBD9EC}"/>
          </ac:picMkLst>
        </pc:picChg>
      </pc:sldChg>
      <pc:sldChg chg="addSp delSp modSp mod">
        <pc:chgData name="edwinluys beraudcalderon" userId="bbf349cce6d9aa18" providerId="LiveId" clId="{07315E19-DFDB-4CB3-AB74-04DED09D3369}" dt="2020-04-03T20:29:13.941" v="198" actId="1076"/>
        <pc:sldMkLst>
          <pc:docMk/>
          <pc:sldMk cId="4200733634" sldId="273"/>
        </pc:sldMkLst>
        <pc:spChg chg="add mod">
          <ac:chgData name="edwinluys beraudcalderon" userId="bbf349cce6d9aa18" providerId="LiveId" clId="{07315E19-DFDB-4CB3-AB74-04DED09D3369}" dt="2020-04-03T20:29:13.941" v="198" actId="1076"/>
          <ac:spMkLst>
            <pc:docMk/>
            <pc:sldMk cId="4200733634" sldId="273"/>
            <ac:spMk id="9" creationId="{3B17F0F6-2F2B-48D8-97AC-4708037537E8}"/>
          </ac:spMkLst>
        </pc:spChg>
        <pc:picChg chg="mod">
          <ac:chgData name="edwinluys beraudcalderon" userId="bbf349cce6d9aa18" providerId="LiveId" clId="{07315E19-DFDB-4CB3-AB74-04DED09D3369}" dt="2020-04-03T20:28:14.773" v="180" actId="1076"/>
          <ac:picMkLst>
            <pc:docMk/>
            <pc:sldMk cId="4200733634" sldId="273"/>
            <ac:picMk id="4" creationId="{5BBB2190-B2C7-4EB8-B8B6-0A95AC4ED5E7}"/>
          </ac:picMkLst>
        </pc:picChg>
        <pc:picChg chg="mod">
          <ac:chgData name="edwinluys beraudcalderon" userId="bbf349cce6d9aa18" providerId="LiveId" clId="{07315E19-DFDB-4CB3-AB74-04DED09D3369}" dt="2020-04-03T20:28:28.780" v="185" actId="1076"/>
          <ac:picMkLst>
            <pc:docMk/>
            <pc:sldMk cId="4200733634" sldId="273"/>
            <ac:picMk id="5" creationId="{5876C130-E84D-468D-B3A1-11982FF21D9C}"/>
          </ac:picMkLst>
        </pc:picChg>
        <pc:picChg chg="mod">
          <ac:chgData name="edwinluys beraudcalderon" userId="bbf349cce6d9aa18" providerId="LiveId" clId="{07315E19-DFDB-4CB3-AB74-04DED09D3369}" dt="2020-04-03T20:28:42.636" v="190" actId="1076"/>
          <ac:picMkLst>
            <pc:docMk/>
            <pc:sldMk cId="4200733634" sldId="273"/>
            <ac:picMk id="6" creationId="{7BA0CE07-65C2-4FA1-A74F-5A3112F37F17}"/>
          </ac:picMkLst>
        </pc:picChg>
        <pc:picChg chg="add mod">
          <ac:chgData name="edwinluys beraudcalderon" userId="bbf349cce6d9aa18" providerId="LiveId" clId="{07315E19-DFDB-4CB3-AB74-04DED09D3369}" dt="2020-04-03T20:28:18.853" v="181" actId="1076"/>
          <ac:picMkLst>
            <pc:docMk/>
            <pc:sldMk cId="4200733634" sldId="273"/>
            <ac:picMk id="7" creationId="{95E683C9-A663-4A53-8E73-6B9AA8EC23D9}"/>
          </ac:picMkLst>
        </pc:picChg>
        <pc:picChg chg="add del">
          <ac:chgData name="edwinluys beraudcalderon" userId="bbf349cce6d9aa18" providerId="LiveId" clId="{07315E19-DFDB-4CB3-AB74-04DED09D3369}" dt="2020-04-03T20:28:52.559" v="192"/>
          <ac:picMkLst>
            <pc:docMk/>
            <pc:sldMk cId="4200733634" sldId="273"/>
            <ac:picMk id="8" creationId="{A09CD2E0-FFF5-4DDC-A87B-A9C0BDC7E77C}"/>
          </ac:picMkLst>
        </pc:picChg>
      </pc:sldChg>
      <pc:sldChg chg="addSp delSp modSp add mod">
        <pc:chgData name="edwinluys beraudcalderon" userId="bbf349cce6d9aa18" providerId="LiveId" clId="{07315E19-DFDB-4CB3-AB74-04DED09D3369}" dt="2020-04-03T20:55:42.557" v="322" actId="20577"/>
        <pc:sldMkLst>
          <pc:docMk/>
          <pc:sldMk cId="1683617463" sldId="274"/>
        </pc:sldMkLst>
        <pc:spChg chg="mod">
          <ac:chgData name="edwinluys beraudcalderon" userId="bbf349cce6d9aa18" providerId="LiveId" clId="{07315E19-DFDB-4CB3-AB74-04DED09D3369}" dt="2020-04-03T20:17:57.661" v="119" actId="20577"/>
          <ac:spMkLst>
            <pc:docMk/>
            <pc:sldMk cId="1683617463" sldId="274"/>
            <ac:spMk id="2" creationId="{458C681B-2C02-4070-8253-F0C52BE35360}"/>
          </ac:spMkLst>
        </pc:spChg>
        <pc:spChg chg="mod">
          <ac:chgData name="edwinluys beraudcalderon" userId="bbf349cce6d9aa18" providerId="LiveId" clId="{07315E19-DFDB-4CB3-AB74-04DED09D3369}" dt="2020-04-03T20:23:10.645" v="170" actId="20577"/>
          <ac:spMkLst>
            <pc:docMk/>
            <pc:sldMk cId="1683617463" sldId="274"/>
            <ac:spMk id="4" creationId="{F7887158-3E6D-46EC-9BCF-3AEFDC4A2FFF}"/>
          </ac:spMkLst>
        </pc:spChg>
        <pc:spChg chg="del">
          <ac:chgData name="edwinluys beraudcalderon" userId="bbf349cce6d9aa18" providerId="LiveId" clId="{07315E19-DFDB-4CB3-AB74-04DED09D3369}" dt="2020-04-03T20:24:27.220" v="171" actId="478"/>
          <ac:spMkLst>
            <pc:docMk/>
            <pc:sldMk cId="1683617463" sldId="274"/>
            <ac:spMk id="5" creationId="{E36AFE84-6CDA-436A-B43D-F53FA10261BF}"/>
          </ac:spMkLst>
        </pc:spChg>
        <pc:spChg chg="add mod">
          <ac:chgData name="edwinluys beraudcalderon" userId="bbf349cce6d9aa18" providerId="LiveId" clId="{07315E19-DFDB-4CB3-AB74-04DED09D3369}" dt="2020-04-03T20:30:35.343" v="228" actId="14100"/>
          <ac:spMkLst>
            <pc:docMk/>
            <pc:sldMk cId="1683617463" sldId="274"/>
            <ac:spMk id="7" creationId="{3B1058B8-4A5A-4237-A6E3-1EBD2DAFAB2C}"/>
          </ac:spMkLst>
        </pc:spChg>
        <pc:spChg chg="add mod">
          <ac:chgData name="edwinluys beraudcalderon" userId="bbf349cce6d9aa18" providerId="LiveId" clId="{07315E19-DFDB-4CB3-AB74-04DED09D3369}" dt="2020-04-03T20:55:42.557" v="322" actId="20577"/>
          <ac:spMkLst>
            <pc:docMk/>
            <pc:sldMk cId="1683617463" sldId="274"/>
            <ac:spMk id="11" creationId="{A7370D2B-4A64-4322-A605-548CAF9AF7DC}"/>
          </ac:spMkLst>
        </pc:spChg>
        <pc:picChg chg="del">
          <ac:chgData name="edwinluys beraudcalderon" userId="bbf349cce6d9aa18" providerId="LiveId" clId="{07315E19-DFDB-4CB3-AB74-04DED09D3369}" dt="2020-04-03T20:22:50.362" v="163" actId="478"/>
          <ac:picMkLst>
            <pc:docMk/>
            <pc:sldMk cId="1683617463" sldId="274"/>
            <ac:picMk id="3" creationId="{477F815B-5F85-4B3C-93DB-85B508872B78}"/>
          </ac:picMkLst>
        </pc:picChg>
        <pc:picChg chg="add mod">
          <ac:chgData name="edwinluys beraudcalderon" userId="bbf349cce6d9aa18" providerId="LiveId" clId="{07315E19-DFDB-4CB3-AB74-04DED09D3369}" dt="2020-04-03T20:29:44.852" v="199" actId="1076"/>
          <ac:picMkLst>
            <pc:docMk/>
            <pc:sldMk cId="1683617463" sldId="274"/>
            <ac:picMk id="6" creationId="{45DDE901-6CBC-4074-8E40-135473958DAE}"/>
          </ac:picMkLst>
        </pc:picChg>
        <pc:picChg chg="add mod">
          <ac:chgData name="edwinluys beraudcalderon" userId="bbf349cce6d9aa18" providerId="LiveId" clId="{07315E19-DFDB-4CB3-AB74-04DED09D3369}" dt="2020-04-03T20:50:26.964" v="241" actId="1076"/>
          <ac:picMkLst>
            <pc:docMk/>
            <pc:sldMk cId="1683617463" sldId="274"/>
            <ac:picMk id="8" creationId="{EF62D0EA-FDC2-48B4-9E9E-22134EF98389}"/>
          </ac:picMkLst>
        </pc:picChg>
        <pc:picChg chg="add mod">
          <ac:chgData name="edwinluys beraudcalderon" userId="bbf349cce6d9aa18" providerId="LiveId" clId="{07315E19-DFDB-4CB3-AB74-04DED09D3369}" dt="2020-04-03T20:50:31.685" v="242" actId="1076"/>
          <ac:picMkLst>
            <pc:docMk/>
            <pc:sldMk cId="1683617463" sldId="274"/>
            <ac:picMk id="9" creationId="{B41D725A-D363-4B3C-8E8E-E89E727103A0}"/>
          </ac:picMkLst>
        </pc:picChg>
        <pc:picChg chg="add del">
          <ac:chgData name="edwinluys beraudcalderon" userId="bbf349cce6d9aa18" providerId="LiveId" clId="{07315E19-DFDB-4CB3-AB74-04DED09D3369}" dt="2020-04-03T20:51:13.005" v="244"/>
          <ac:picMkLst>
            <pc:docMk/>
            <pc:sldMk cId="1683617463" sldId="274"/>
            <ac:picMk id="10" creationId="{892C3272-3CB4-449B-A5FA-3CD18F73990B}"/>
          </ac:picMkLst>
        </pc:picChg>
      </pc:sldChg>
    </pc:docChg>
  </pc:docChgLst>
  <pc:docChgLst>
    <pc:chgData name="edwinluys beraudcalderon" userId="bbf349cce6d9aa18" providerId="LiveId" clId="{AEA08683-0FA8-4CB8-8FF5-A7F799184461}"/>
    <pc:docChg chg="custSel addSld delSld modSld sldOrd">
      <pc:chgData name="edwinluys beraudcalderon" userId="bbf349cce6d9aa18" providerId="LiveId" clId="{AEA08683-0FA8-4CB8-8FF5-A7F799184461}" dt="2020-02-19T23:34:32.410" v="819" actId="1076"/>
      <pc:docMkLst>
        <pc:docMk/>
      </pc:docMkLst>
      <pc:sldChg chg="modSp">
        <pc:chgData name="edwinluys beraudcalderon" userId="bbf349cce6d9aa18" providerId="LiveId" clId="{AEA08683-0FA8-4CB8-8FF5-A7F799184461}" dt="2020-02-19T23:16:19.808" v="199" actId="20577"/>
        <pc:sldMkLst>
          <pc:docMk/>
          <pc:sldMk cId="673540275" sldId="257"/>
        </pc:sldMkLst>
        <pc:spChg chg="mod">
          <ac:chgData name="edwinluys beraudcalderon" userId="bbf349cce6d9aa18" providerId="LiveId" clId="{AEA08683-0FA8-4CB8-8FF5-A7F799184461}" dt="2020-02-19T23:16:19.808" v="199" actId="20577"/>
          <ac:spMkLst>
            <pc:docMk/>
            <pc:sldMk cId="673540275" sldId="257"/>
            <ac:spMk id="3" creationId="{8CE039F0-3F01-4990-9544-ACF70112D1D5}"/>
          </ac:spMkLst>
        </pc:spChg>
      </pc:sldChg>
      <pc:sldChg chg="modSp">
        <pc:chgData name="edwinluys beraudcalderon" userId="bbf349cce6d9aa18" providerId="LiveId" clId="{AEA08683-0FA8-4CB8-8FF5-A7F799184461}" dt="2020-02-19T23:13:55.128" v="35" actId="404"/>
        <pc:sldMkLst>
          <pc:docMk/>
          <pc:sldMk cId="651063853" sldId="258"/>
        </pc:sldMkLst>
        <pc:spChg chg="mod">
          <ac:chgData name="edwinluys beraudcalderon" userId="bbf349cce6d9aa18" providerId="LiveId" clId="{AEA08683-0FA8-4CB8-8FF5-A7F799184461}" dt="2020-02-19T23:13:55.128" v="35" actId="404"/>
          <ac:spMkLst>
            <pc:docMk/>
            <pc:sldMk cId="651063853" sldId="258"/>
            <ac:spMk id="2" creationId="{00D394FD-6F5E-4F3A-A01E-96F4A6B2191B}"/>
          </ac:spMkLst>
        </pc:spChg>
        <pc:spChg chg="mod">
          <ac:chgData name="edwinluys beraudcalderon" userId="bbf349cce6d9aa18" providerId="LiveId" clId="{AEA08683-0FA8-4CB8-8FF5-A7F799184461}" dt="2020-02-19T23:13:51.177" v="34" actId="1076"/>
          <ac:spMkLst>
            <pc:docMk/>
            <pc:sldMk cId="651063853" sldId="258"/>
            <ac:spMk id="12" creationId="{A662A2CC-F8BB-4D79-8CCA-EB3A7D4FA061}"/>
          </ac:spMkLst>
        </pc:spChg>
        <pc:spChg chg="mod">
          <ac:chgData name="edwinluys beraudcalderon" userId="bbf349cce6d9aa18" providerId="LiveId" clId="{AEA08683-0FA8-4CB8-8FF5-A7F799184461}" dt="2020-02-19T23:13:48.958" v="33" actId="1076"/>
          <ac:spMkLst>
            <pc:docMk/>
            <pc:sldMk cId="651063853" sldId="258"/>
            <ac:spMk id="13" creationId="{A71914E7-2AE1-4DFD-893D-F1F3A42E254C}"/>
          </ac:spMkLst>
        </pc:spChg>
      </pc:sldChg>
      <pc:sldChg chg="modSp">
        <pc:chgData name="edwinluys beraudcalderon" userId="bbf349cce6d9aa18" providerId="LiveId" clId="{AEA08683-0FA8-4CB8-8FF5-A7F799184461}" dt="2020-02-19T23:33:07.133" v="818" actId="20577"/>
        <pc:sldMkLst>
          <pc:docMk/>
          <pc:sldMk cId="1247821986" sldId="259"/>
        </pc:sldMkLst>
        <pc:spChg chg="mod">
          <ac:chgData name="edwinluys beraudcalderon" userId="bbf349cce6d9aa18" providerId="LiveId" clId="{AEA08683-0FA8-4CB8-8FF5-A7F799184461}" dt="2020-02-19T23:33:07.133" v="818" actId="20577"/>
          <ac:spMkLst>
            <pc:docMk/>
            <pc:sldMk cId="1247821986" sldId="259"/>
            <ac:spMk id="3" creationId="{F0B10AA4-B56E-45AA-95E5-908D1CB503CB}"/>
          </ac:spMkLst>
        </pc:spChg>
      </pc:sldChg>
      <pc:sldChg chg="modSp ord">
        <pc:chgData name="edwinluys beraudcalderon" userId="bbf349cce6d9aa18" providerId="LiveId" clId="{AEA08683-0FA8-4CB8-8FF5-A7F799184461}" dt="2020-02-19T23:30:43.183" v="783" actId="20577"/>
        <pc:sldMkLst>
          <pc:docMk/>
          <pc:sldMk cId="968222993" sldId="261"/>
        </pc:sldMkLst>
        <pc:spChg chg="mod">
          <ac:chgData name="edwinluys beraudcalderon" userId="bbf349cce6d9aa18" providerId="LiveId" clId="{AEA08683-0FA8-4CB8-8FF5-A7F799184461}" dt="2020-02-19T23:30:43.183" v="783" actId="20577"/>
          <ac:spMkLst>
            <pc:docMk/>
            <pc:sldMk cId="968222993" sldId="261"/>
            <ac:spMk id="2" creationId="{458C681B-2C02-4070-8253-F0C52BE35360}"/>
          </ac:spMkLst>
        </pc:spChg>
      </pc:sldChg>
      <pc:sldChg chg="delSp modSp">
        <pc:chgData name="edwinluys beraudcalderon" userId="bbf349cce6d9aa18" providerId="LiveId" clId="{AEA08683-0FA8-4CB8-8FF5-A7F799184461}" dt="2020-02-19T23:29:18.522" v="726" actId="20577"/>
        <pc:sldMkLst>
          <pc:docMk/>
          <pc:sldMk cId="1538940437" sldId="264"/>
        </pc:sldMkLst>
        <pc:spChg chg="mod">
          <ac:chgData name="edwinluys beraudcalderon" userId="bbf349cce6d9aa18" providerId="LiveId" clId="{AEA08683-0FA8-4CB8-8FF5-A7F799184461}" dt="2020-02-19T23:29:18.522" v="726" actId="20577"/>
          <ac:spMkLst>
            <pc:docMk/>
            <pc:sldMk cId="1538940437" sldId="264"/>
            <ac:spMk id="3" creationId="{AD1C0E73-F2AD-4C47-AA65-DAD75A59EF4F}"/>
          </ac:spMkLst>
        </pc:spChg>
        <pc:spChg chg="del">
          <ac:chgData name="edwinluys beraudcalderon" userId="bbf349cce6d9aa18" providerId="LiveId" clId="{AEA08683-0FA8-4CB8-8FF5-A7F799184461}" dt="2020-02-19T23:27:12.711" v="540" actId="478"/>
          <ac:spMkLst>
            <pc:docMk/>
            <pc:sldMk cId="1538940437" sldId="264"/>
            <ac:spMk id="6" creationId="{B5126E81-CB38-404C-80BB-8C18239B4B03}"/>
          </ac:spMkLst>
        </pc:spChg>
      </pc:sldChg>
      <pc:sldChg chg="modSp del">
        <pc:chgData name="edwinluys beraudcalderon" userId="bbf349cce6d9aa18" providerId="LiveId" clId="{AEA08683-0FA8-4CB8-8FF5-A7F799184461}" dt="2020-02-19T23:26:15.372" v="496" actId="47"/>
        <pc:sldMkLst>
          <pc:docMk/>
          <pc:sldMk cId="1908532739" sldId="265"/>
        </pc:sldMkLst>
        <pc:spChg chg="mod">
          <ac:chgData name="edwinluys beraudcalderon" userId="bbf349cce6d9aa18" providerId="LiveId" clId="{AEA08683-0FA8-4CB8-8FF5-A7F799184461}" dt="2020-02-19T23:17:59.114" v="458" actId="20577"/>
          <ac:spMkLst>
            <pc:docMk/>
            <pc:sldMk cId="1908532739" sldId="265"/>
            <ac:spMk id="3" creationId="{AD1C0E73-F2AD-4C47-AA65-DAD75A59EF4F}"/>
          </ac:spMkLst>
        </pc:spChg>
      </pc:sldChg>
      <pc:sldChg chg="add del">
        <pc:chgData name="edwinluys beraudcalderon" userId="bbf349cce6d9aa18" providerId="LiveId" clId="{AEA08683-0FA8-4CB8-8FF5-A7F799184461}" dt="2020-02-19T23:18:24.738" v="460"/>
        <pc:sldMkLst>
          <pc:docMk/>
          <pc:sldMk cId="82742972" sldId="266"/>
        </pc:sldMkLst>
      </pc:sldChg>
      <pc:sldChg chg="addSp delSp modSp add">
        <pc:chgData name="edwinluys beraudcalderon" userId="bbf349cce6d9aa18" providerId="LiveId" clId="{AEA08683-0FA8-4CB8-8FF5-A7F799184461}" dt="2020-02-19T23:24:19.002" v="488" actId="1076"/>
        <pc:sldMkLst>
          <pc:docMk/>
          <pc:sldMk cId="1756011529" sldId="266"/>
        </pc:sldMkLst>
        <pc:spChg chg="del">
          <ac:chgData name="edwinluys beraudcalderon" userId="bbf349cce6d9aa18" providerId="LiveId" clId="{AEA08683-0FA8-4CB8-8FF5-A7F799184461}" dt="2020-02-19T23:21:25.651" v="465" actId="478"/>
          <ac:spMkLst>
            <pc:docMk/>
            <pc:sldMk cId="1756011529" sldId="266"/>
            <ac:spMk id="8" creationId="{BB87AC67-D71B-41C8-8F4E-DCF00EF9A541}"/>
          </ac:spMkLst>
        </pc:spChg>
        <pc:spChg chg="del">
          <ac:chgData name="edwinluys beraudcalderon" userId="bbf349cce6d9aa18" providerId="LiveId" clId="{AEA08683-0FA8-4CB8-8FF5-A7F799184461}" dt="2020-02-19T23:21:25.651" v="465" actId="478"/>
          <ac:spMkLst>
            <pc:docMk/>
            <pc:sldMk cId="1756011529" sldId="266"/>
            <ac:spMk id="9" creationId="{F1596D09-479A-46C1-ABCD-B708F84AF831}"/>
          </ac:spMkLst>
        </pc:spChg>
        <pc:picChg chg="add mod modCrop">
          <ac:chgData name="edwinluys beraudcalderon" userId="bbf349cce6d9aa18" providerId="LiveId" clId="{AEA08683-0FA8-4CB8-8FF5-A7F799184461}" dt="2020-02-19T23:24:13.161" v="486" actId="1076"/>
          <ac:picMkLst>
            <pc:docMk/>
            <pc:sldMk cId="1756011529" sldId="266"/>
            <ac:picMk id="3" creationId="{BC55CE21-8012-4AE6-8B72-7BB25A7B7D4B}"/>
          </ac:picMkLst>
        </pc:picChg>
        <pc:picChg chg="add mod modCrop">
          <ac:chgData name="edwinluys beraudcalderon" userId="bbf349cce6d9aa18" providerId="LiveId" clId="{AEA08683-0FA8-4CB8-8FF5-A7F799184461}" dt="2020-02-19T23:24:16.201" v="487" actId="1076"/>
          <ac:picMkLst>
            <pc:docMk/>
            <pc:sldMk cId="1756011529" sldId="266"/>
            <ac:picMk id="4" creationId="{AAC2127B-80A2-4DDE-8674-EAD707B3EEAC}"/>
          </ac:picMkLst>
        </pc:picChg>
        <pc:picChg chg="del">
          <ac:chgData name="edwinluys beraudcalderon" userId="bbf349cce6d9aa18" providerId="LiveId" clId="{AEA08683-0FA8-4CB8-8FF5-A7F799184461}" dt="2020-02-19T23:18:42.626" v="464" actId="478"/>
          <ac:picMkLst>
            <pc:docMk/>
            <pc:sldMk cId="1756011529" sldId="266"/>
            <ac:picMk id="5" creationId="{9780CA24-B646-489D-A425-A118800765CB}"/>
          </ac:picMkLst>
        </pc:picChg>
        <pc:picChg chg="add mod modCrop">
          <ac:chgData name="edwinluys beraudcalderon" userId="bbf349cce6d9aa18" providerId="LiveId" clId="{AEA08683-0FA8-4CB8-8FF5-A7F799184461}" dt="2020-02-19T23:24:19.002" v="488" actId="1076"/>
          <ac:picMkLst>
            <pc:docMk/>
            <pc:sldMk cId="1756011529" sldId="266"/>
            <ac:picMk id="6" creationId="{FF469E6C-6293-441C-A347-026AF27641D3}"/>
          </ac:picMkLst>
        </pc:picChg>
        <pc:picChg chg="del">
          <ac:chgData name="edwinluys beraudcalderon" userId="bbf349cce6d9aa18" providerId="LiveId" clId="{AEA08683-0FA8-4CB8-8FF5-A7F799184461}" dt="2020-02-19T23:18:40.853" v="463" actId="478"/>
          <ac:picMkLst>
            <pc:docMk/>
            <pc:sldMk cId="1756011529" sldId="266"/>
            <ac:picMk id="7" creationId="{562ADF02-5673-4CD6-A50E-1FA4B1B55045}"/>
          </ac:picMkLst>
        </pc:picChg>
      </pc:sldChg>
      <pc:sldChg chg="addSp delSp modSp add">
        <pc:chgData name="edwinluys beraudcalderon" userId="bbf349cce6d9aa18" providerId="LiveId" clId="{AEA08683-0FA8-4CB8-8FF5-A7F799184461}" dt="2020-02-19T23:34:32.410" v="819" actId="1076"/>
        <pc:sldMkLst>
          <pc:docMk/>
          <pc:sldMk cId="1345542213" sldId="267"/>
        </pc:sldMkLst>
        <pc:spChg chg="del">
          <ac:chgData name="edwinluys beraudcalderon" userId="bbf349cce6d9aa18" providerId="LiveId" clId="{AEA08683-0FA8-4CB8-8FF5-A7F799184461}" dt="2020-02-19T23:24:33.436" v="492" actId="478"/>
          <ac:spMkLst>
            <pc:docMk/>
            <pc:sldMk cId="1345542213" sldId="267"/>
            <ac:spMk id="8" creationId="{BB87AC67-D71B-41C8-8F4E-DCF00EF9A541}"/>
          </ac:spMkLst>
        </pc:spChg>
        <pc:spChg chg="del">
          <ac:chgData name="edwinluys beraudcalderon" userId="bbf349cce6d9aa18" providerId="LiveId" clId="{AEA08683-0FA8-4CB8-8FF5-A7F799184461}" dt="2020-02-19T23:24:32.375" v="491" actId="478"/>
          <ac:spMkLst>
            <pc:docMk/>
            <pc:sldMk cId="1345542213" sldId="267"/>
            <ac:spMk id="9" creationId="{F1596D09-479A-46C1-ABCD-B708F84AF831}"/>
          </ac:spMkLst>
        </pc:spChg>
        <pc:picChg chg="add mod">
          <ac:chgData name="edwinluys beraudcalderon" userId="bbf349cce6d9aa18" providerId="LiveId" clId="{AEA08683-0FA8-4CB8-8FF5-A7F799184461}" dt="2020-02-19T23:34:32.410" v="819" actId="1076"/>
          <ac:picMkLst>
            <pc:docMk/>
            <pc:sldMk cId="1345542213" sldId="267"/>
            <ac:picMk id="3" creationId="{477F815B-5F85-4B3C-93DB-85B508872B78}"/>
          </ac:picMkLst>
        </pc:picChg>
        <pc:picChg chg="del">
          <ac:chgData name="edwinluys beraudcalderon" userId="bbf349cce6d9aa18" providerId="LiveId" clId="{AEA08683-0FA8-4CB8-8FF5-A7F799184461}" dt="2020-02-19T23:24:27.434" v="489" actId="478"/>
          <ac:picMkLst>
            <pc:docMk/>
            <pc:sldMk cId="1345542213" sldId="267"/>
            <ac:picMk id="5" creationId="{9780CA24-B646-489D-A425-A118800765CB}"/>
          </ac:picMkLst>
        </pc:picChg>
        <pc:picChg chg="del">
          <ac:chgData name="edwinluys beraudcalderon" userId="bbf349cce6d9aa18" providerId="LiveId" clId="{AEA08683-0FA8-4CB8-8FF5-A7F799184461}" dt="2020-02-19T23:24:28.491" v="490" actId="478"/>
          <ac:picMkLst>
            <pc:docMk/>
            <pc:sldMk cId="1345542213" sldId="267"/>
            <ac:picMk id="7" creationId="{562ADF02-5673-4CD6-A50E-1FA4B1B55045}"/>
          </ac:picMkLst>
        </pc:picChg>
      </pc:sldChg>
      <pc:sldChg chg="modSp add">
        <pc:chgData name="edwinluys beraudcalderon" userId="bbf349cce6d9aa18" providerId="LiveId" clId="{AEA08683-0FA8-4CB8-8FF5-A7F799184461}" dt="2020-02-19T23:31:10.741" v="804" actId="20577"/>
        <pc:sldMkLst>
          <pc:docMk/>
          <pc:sldMk cId="792286304" sldId="268"/>
        </pc:sldMkLst>
        <pc:spChg chg="mod">
          <ac:chgData name="edwinluys beraudcalderon" userId="bbf349cce6d9aa18" providerId="LiveId" clId="{AEA08683-0FA8-4CB8-8FF5-A7F799184461}" dt="2020-02-19T23:31:10.741" v="804" actId="20577"/>
          <ac:spMkLst>
            <pc:docMk/>
            <pc:sldMk cId="792286304" sldId="268"/>
            <ac:spMk id="2" creationId="{A04E3FD6-978C-4FDC-ACB4-DA8338C9C196}"/>
          </ac:spMkLst>
        </pc:spChg>
      </pc:sldChg>
    </pc:docChg>
  </pc:docChgLst>
  <pc:docChgLst>
    <pc:chgData name="edwinluys beraudcalderon" userId="bbf349cce6d9aa18" providerId="LiveId" clId="{147D9FB4-4026-45DE-8D74-0850D802BD5D}"/>
    <pc:docChg chg="modSld">
      <pc:chgData name="edwinluys beraudcalderon" userId="bbf349cce6d9aa18" providerId="LiveId" clId="{147D9FB4-4026-45DE-8D74-0850D802BD5D}" dt="2020-02-22T08:19:15.394" v="72" actId="20577"/>
      <pc:docMkLst>
        <pc:docMk/>
      </pc:docMkLst>
      <pc:sldChg chg="modSp">
        <pc:chgData name="edwinluys beraudcalderon" userId="bbf349cce6d9aa18" providerId="LiveId" clId="{147D9FB4-4026-45DE-8D74-0850D802BD5D}" dt="2020-02-22T08:18:37.938" v="69" actId="20577"/>
        <pc:sldMkLst>
          <pc:docMk/>
          <pc:sldMk cId="673540275" sldId="257"/>
        </pc:sldMkLst>
        <pc:spChg chg="mod">
          <ac:chgData name="edwinluys beraudcalderon" userId="bbf349cce6d9aa18" providerId="LiveId" clId="{147D9FB4-4026-45DE-8D74-0850D802BD5D}" dt="2020-02-22T08:18:37.938" v="69" actId="20577"/>
          <ac:spMkLst>
            <pc:docMk/>
            <pc:sldMk cId="673540275" sldId="257"/>
            <ac:spMk id="3" creationId="{8CE039F0-3F01-4990-9544-ACF70112D1D5}"/>
          </ac:spMkLst>
        </pc:spChg>
      </pc:sldChg>
      <pc:sldChg chg="modSp">
        <pc:chgData name="edwinluys beraudcalderon" userId="bbf349cce6d9aa18" providerId="LiveId" clId="{147D9FB4-4026-45DE-8D74-0850D802BD5D}" dt="2020-02-22T08:19:15.394" v="72" actId="20577"/>
        <pc:sldMkLst>
          <pc:docMk/>
          <pc:sldMk cId="1538940437" sldId="264"/>
        </pc:sldMkLst>
        <pc:spChg chg="mod">
          <ac:chgData name="edwinluys beraudcalderon" userId="bbf349cce6d9aa18" providerId="LiveId" clId="{147D9FB4-4026-45DE-8D74-0850D802BD5D}" dt="2020-02-22T08:19:15.394" v="72" actId="20577"/>
          <ac:spMkLst>
            <pc:docMk/>
            <pc:sldMk cId="1538940437" sldId="264"/>
            <ac:spMk id="3" creationId="{AD1C0E73-F2AD-4C47-AA65-DAD75A59EF4F}"/>
          </ac:spMkLst>
        </pc:spChg>
      </pc:sldChg>
    </pc:docChg>
  </pc:docChgLst>
  <pc:docChgLst>
    <pc:chgData name="edwinluys beraudcalderon" userId="bbf349cce6d9aa18" providerId="LiveId" clId="{051C9074-EE8B-4F7E-ABAA-824BED4EAB8F}"/>
    <pc:docChg chg="undo custSel addSld modSld">
      <pc:chgData name="edwinluys beraudcalderon" userId="bbf349cce6d9aa18" providerId="LiveId" clId="{051C9074-EE8B-4F7E-ABAA-824BED4EAB8F}" dt="2020-02-26T22:50:49.074" v="524" actId="14100"/>
      <pc:docMkLst>
        <pc:docMk/>
      </pc:docMkLst>
      <pc:sldChg chg="addSp delSp modSp mod">
        <pc:chgData name="edwinluys beraudcalderon" userId="bbf349cce6d9aa18" providerId="LiveId" clId="{051C9074-EE8B-4F7E-ABAA-824BED4EAB8F}" dt="2020-02-25T06:55:36.380" v="507" actId="20577"/>
        <pc:sldMkLst>
          <pc:docMk/>
          <pc:sldMk cId="673540275" sldId="257"/>
        </pc:sldMkLst>
        <pc:spChg chg="mod">
          <ac:chgData name="edwinluys beraudcalderon" userId="bbf349cce6d9aa18" providerId="LiveId" clId="{051C9074-EE8B-4F7E-ABAA-824BED4EAB8F}" dt="2020-02-25T06:55:36.380" v="507" actId="20577"/>
          <ac:spMkLst>
            <pc:docMk/>
            <pc:sldMk cId="673540275" sldId="257"/>
            <ac:spMk id="2" creationId="{758C4FFE-D675-425F-8A16-E8D868219EC3}"/>
          </ac:spMkLst>
        </pc:spChg>
        <pc:spChg chg="mod">
          <ac:chgData name="edwinluys beraudcalderon" userId="bbf349cce6d9aa18" providerId="LiveId" clId="{051C9074-EE8B-4F7E-ABAA-824BED4EAB8F}" dt="2020-02-25T06:41:55.863" v="118" actId="20577"/>
          <ac:spMkLst>
            <pc:docMk/>
            <pc:sldMk cId="673540275" sldId="257"/>
            <ac:spMk id="3" creationId="{8CE039F0-3F01-4990-9544-ACF70112D1D5}"/>
          </ac:spMkLst>
        </pc:spChg>
        <pc:spChg chg="add del mod">
          <ac:chgData name="edwinluys beraudcalderon" userId="bbf349cce6d9aa18" providerId="LiveId" clId="{051C9074-EE8B-4F7E-ABAA-824BED4EAB8F}" dt="2020-02-25T06:41:32.896" v="100" actId="1076"/>
          <ac:spMkLst>
            <pc:docMk/>
            <pc:sldMk cId="673540275" sldId="257"/>
            <ac:spMk id="6" creationId="{FDE87FC2-2154-4821-A606-0162A250043A}"/>
          </ac:spMkLst>
        </pc:spChg>
      </pc:sldChg>
      <pc:sldChg chg="modSp mod">
        <pc:chgData name="edwinluys beraudcalderon" userId="bbf349cce6d9aa18" providerId="LiveId" clId="{051C9074-EE8B-4F7E-ABAA-824BED4EAB8F}" dt="2020-02-26T22:50:49.074" v="524" actId="14100"/>
        <pc:sldMkLst>
          <pc:docMk/>
          <pc:sldMk cId="651063853" sldId="258"/>
        </pc:sldMkLst>
        <pc:spChg chg="mod">
          <ac:chgData name="edwinluys beraudcalderon" userId="bbf349cce6d9aa18" providerId="LiveId" clId="{051C9074-EE8B-4F7E-ABAA-824BED4EAB8F}" dt="2020-02-26T22:50:49.074" v="524" actId="14100"/>
          <ac:spMkLst>
            <pc:docMk/>
            <pc:sldMk cId="651063853" sldId="258"/>
            <ac:spMk id="2" creationId="{00D394FD-6F5E-4F3A-A01E-96F4A6B2191B}"/>
          </ac:spMkLst>
        </pc:spChg>
      </pc:sldChg>
      <pc:sldChg chg="addSp delSp modSp mod">
        <pc:chgData name="edwinluys beraudcalderon" userId="bbf349cce6d9aa18" providerId="LiveId" clId="{051C9074-EE8B-4F7E-ABAA-824BED4EAB8F}" dt="2020-02-25T06:53:54.199" v="459" actId="1076"/>
        <pc:sldMkLst>
          <pc:docMk/>
          <pc:sldMk cId="1247821986" sldId="259"/>
        </pc:sldMkLst>
        <pc:spChg chg="mod">
          <ac:chgData name="edwinluys beraudcalderon" userId="bbf349cce6d9aa18" providerId="LiveId" clId="{051C9074-EE8B-4F7E-ABAA-824BED4EAB8F}" dt="2020-02-25T06:45:31.910" v="180" actId="20577"/>
          <ac:spMkLst>
            <pc:docMk/>
            <pc:sldMk cId="1247821986" sldId="259"/>
            <ac:spMk id="2" creationId="{898CBCC7-DA8B-4B8B-AE04-6C72FAAF3216}"/>
          </ac:spMkLst>
        </pc:spChg>
        <pc:spChg chg="mod">
          <ac:chgData name="edwinluys beraudcalderon" userId="bbf349cce6d9aa18" providerId="LiveId" clId="{051C9074-EE8B-4F7E-ABAA-824BED4EAB8F}" dt="2020-02-25T06:50:31.393" v="442" actId="14100"/>
          <ac:spMkLst>
            <pc:docMk/>
            <pc:sldMk cId="1247821986" sldId="259"/>
            <ac:spMk id="3" creationId="{F0B10AA4-B56E-45AA-95E5-908D1CB503CB}"/>
          </ac:spMkLst>
        </pc:spChg>
        <pc:spChg chg="add mod">
          <ac:chgData name="edwinluys beraudcalderon" userId="bbf349cce6d9aa18" providerId="LiveId" clId="{051C9074-EE8B-4F7E-ABAA-824BED4EAB8F}" dt="2020-02-25T06:53:54.199" v="459" actId="1076"/>
          <ac:spMkLst>
            <pc:docMk/>
            <pc:sldMk cId="1247821986" sldId="259"/>
            <ac:spMk id="9" creationId="{31842324-E61A-4478-B199-F9DE80484C96}"/>
          </ac:spMkLst>
        </pc:spChg>
        <pc:picChg chg="add del mod">
          <ac:chgData name="edwinluys beraudcalderon" userId="bbf349cce6d9aa18" providerId="LiveId" clId="{051C9074-EE8B-4F7E-ABAA-824BED4EAB8F}" dt="2020-02-25T06:51:16.575" v="446" actId="478"/>
          <ac:picMkLst>
            <pc:docMk/>
            <pc:sldMk cId="1247821986" sldId="259"/>
            <ac:picMk id="5" creationId="{14980CC2-97C5-4D21-96BE-6EB68314C3E9}"/>
          </ac:picMkLst>
        </pc:picChg>
        <pc:picChg chg="add mod">
          <ac:chgData name="edwinluys beraudcalderon" userId="bbf349cce6d9aa18" providerId="LiveId" clId="{051C9074-EE8B-4F7E-ABAA-824BED4EAB8F}" dt="2020-02-25T06:53:50.182" v="458" actId="1076"/>
          <ac:picMkLst>
            <pc:docMk/>
            <pc:sldMk cId="1247821986" sldId="259"/>
            <ac:picMk id="8" creationId="{C2CB8596-5FE9-476C-86ED-D9B1795AE518}"/>
          </ac:picMkLst>
        </pc:picChg>
      </pc:sldChg>
      <pc:sldChg chg="modSp mod">
        <pc:chgData name="edwinluys beraudcalderon" userId="bbf349cce6d9aa18" providerId="LiveId" clId="{051C9074-EE8B-4F7E-ABAA-824BED4EAB8F}" dt="2020-02-25T06:37:31.422" v="19" actId="20577"/>
        <pc:sldMkLst>
          <pc:docMk/>
          <pc:sldMk cId="2874102183" sldId="260"/>
        </pc:sldMkLst>
        <pc:spChg chg="mod">
          <ac:chgData name="edwinluys beraudcalderon" userId="bbf349cce6d9aa18" providerId="LiveId" clId="{051C9074-EE8B-4F7E-ABAA-824BED4EAB8F}" dt="2020-02-25T06:37:31.422" v="19" actId="20577"/>
          <ac:spMkLst>
            <pc:docMk/>
            <pc:sldMk cId="2874102183" sldId="260"/>
            <ac:spMk id="6" creationId="{B5126E81-CB38-404C-80BB-8C18239B4B03}"/>
          </ac:spMkLst>
        </pc:spChg>
      </pc:sldChg>
      <pc:sldChg chg="addSp delSp modSp mod">
        <pc:chgData name="edwinluys beraudcalderon" userId="bbf349cce6d9aa18" providerId="LiveId" clId="{051C9074-EE8B-4F7E-ABAA-824BED4EAB8F}" dt="2020-02-25T06:38:32.115" v="30"/>
        <pc:sldMkLst>
          <pc:docMk/>
          <pc:sldMk cId="253702299" sldId="263"/>
        </pc:sldMkLst>
        <pc:spChg chg="mod">
          <ac:chgData name="edwinluys beraudcalderon" userId="bbf349cce6d9aa18" providerId="LiveId" clId="{051C9074-EE8B-4F7E-ABAA-824BED4EAB8F}" dt="2020-02-25T06:37:57.195" v="23" actId="1076"/>
          <ac:spMkLst>
            <pc:docMk/>
            <pc:sldMk cId="253702299" sldId="263"/>
            <ac:spMk id="6" creationId="{B5126E81-CB38-404C-80BB-8C18239B4B03}"/>
          </ac:spMkLst>
        </pc:spChg>
        <pc:spChg chg="add del mod">
          <ac:chgData name="edwinluys beraudcalderon" userId="bbf349cce6d9aa18" providerId="LiveId" clId="{051C9074-EE8B-4F7E-ABAA-824BED4EAB8F}" dt="2020-02-25T06:38:32.115" v="30"/>
          <ac:spMkLst>
            <pc:docMk/>
            <pc:sldMk cId="253702299" sldId="263"/>
            <ac:spMk id="8" creationId="{71B78126-69D0-40FF-AEDC-71C3B1AAD3F5}"/>
          </ac:spMkLst>
        </pc:spChg>
      </pc:sldChg>
      <pc:sldChg chg="modSp mod">
        <pc:chgData name="edwinluys beraudcalderon" userId="bbf349cce6d9aa18" providerId="LiveId" clId="{051C9074-EE8B-4F7E-ABAA-824BED4EAB8F}" dt="2020-02-25T06:43:15.873" v="121" actId="14100"/>
        <pc:sldMkLst>
          <pc:docMk/>
          <pc:sldMk cId="1756011529" sldId="266"/>
        </pc:sldMkLst>
        <pc:spChg chg="mod">
          <ac:chgData name="edwinluys beraudcalderon" userId="bbf349cce6d9aa18" providerId="LiveId" clId="{051C9074-EE8B-4F7E-ABAA-824BED4EAB8F}" dt="2020-02-25T06:43:15.873" v="121" actId="14100"/>
          <ac:spMkLst>
            <pc:docMk/>
            <pc:sldMk cId="1756011529" sldId="266"/>
            <ac:spMk id="8" creationId="{A083F7D6-31D3-46C9-ACF6-CDC6F7DFCAF7}"/>
          </ac:spMkLst>
        </pc:spChg>
      </pc:sldChg>
      <pc:sldChg chg="modSp add mod">
        <pc:chgData name="edwinluys beraudcalderon" userId="bbf349cce6d9aa18" providerId="LiveId" clId="{051C9074-EE8B-4F7E-ABAA-824BED4EAB8F}" dt="2020-02-25T06:54:41.862" v="463" actId="20577"/>
        <pc:sldMkLst>
          <pc:docMk/>
          <pc:sldMk cId="1474846576" sldId="272"/>
        </pc:sldMkLst>
        <pc:spChg chg="mod">
          <ac:chgData name="edwinluys beraudcalderon" userId="bbf349cce6d9aa18" providerId="LiveId" clId="{051C9074-EE8B-4F7E-ABAA-824BED4EAB8F}" dt="2020-02-25T06:47:21.660" v="217" actId="20577"/>
          <ac:spMkLst>
            <pc:docMk/>
            <pc:sldMk cId="1474846576" sldId="272"/>
            <ac:spMk id="2" creationId="{E8F8BB48-43E3-4AD7-AFD4-D17ECAFFC071}"/>
          </ac:spMkLst>
        </pc:spChg>
        <pc:spChg chg="mod">
          <ac:chgData name="edwinluys beraudcalderon" userId="bbf349cce6d9aa18" providerId="LiveId" clId="{051C9074-EE8B-4F7E-ABAA-824BED4EAB8F}" dt="2020-02-25T06:54:41.862" v="463" actId="20577"/>
          <ac:spMkLst>
            <pc:docMk/>
            <pc:sldMk cId="1474846576" sldId="272"/>
            <ac:spMk id="3" creationId="{B40D1BE1-C77C-41D5-A929-2C1529EE5F6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3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8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4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6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5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3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3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1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5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04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94FD-6F5E-4F3A-A01E-96F4A6B21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5" y="309884"/>
            <a:ext cx="11438312" cy="122841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Correlating Wall Shear Stress to Heat Distribution in a Pipe Under Unsteady Fluid  Flow</a:t>
            </a: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C20B5678-236B-4B5D-A025-477D55C5B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86" y="4795044"/>
            <a:ext cx="1834203" cy="1304004"/>
          </a:xfrm>
          <a:prstGeom prst="rect">
            <a:avLst/>
          </a:prstGeom>
        </p:spPr>
      </p:pic>
      <p:pic>
        <p:nvPicPr>
          <p:cNvPr id="7" name="Picture 6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FC39140-2A36-419D-9DEA-CFC592CF7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27" y="4513926"/>
            <a:ext cx="1771746" cy="186623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E5FDC0F-5A15-4C89-8EB4-CD5BA2592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94" y="4513926"/>
            <a:ext cx="1397932" cy="1866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62A2CC-F8BB-4D79-8CCA-EB3A7D4FA061}"/>
              </a:ext>
            </a:extLst>
          </p:cNvPr>
          <p:cNvSpPr txBox="1"/>
          <p:nvPr/>
        </p:nvSpPr>
        <p:spPr>
          <a:xfrm>
            <a:off x="1004530" y="1779614"/>
            <a:ext cx="10487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Edwin Beraud, Mohammadreza Soltany Sadrabadi, Mostafa Mahmoudi, Ali Farghadan, Amirhossein Arzani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914E7-2AE1-4DFD-893D-F1F3A42E254C}"/>
              </a:ext>
            </a:extLst>
          </p:cNvPr>
          <p:cNvSpPr txBox="1"/>
          <p:nvPr/>
        </p:nvSpPr>
        <p:spPr>
          <a:xfrm>
            <a:off x="3414808" y="3026110"/>
            <a:ext cx="576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651063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681B-2C02-4070-8253-F0C52BE3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F815B-5F85-4B3C-93DB-85B50887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297" y="2347811"/>
            <a:ext cx="5626366" cy="3575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AFE84-6CDA-436A-B43D-F53FA10261BF}"/>
              </a:ext>
            </a:extLst>
          </p:cNvPr>
          <p:cNvSpPr txBox="1"/>
          <p:nvPr/>
        </p:nvSpPr>
        <p:spPr>
          <a:xfrm>
            <a:off x="946205" y="5923725"/>
            <a:ext cx="1036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Zoomed in vector view where time average WSS  converges towards the hottest sections in the geometry.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87158-3E6D-46EC-9BCF-3AEFDC4A2FFF}"/>
              </a:ext>
            </a:extLst>
          </p:cNvPr>
          <p:cNvSpPr/>
          <p:nvPr/>
        </p:nvSpPr>
        <p:spPr>
          <a:xfrm>
            <a:off x="1097279" y="1892855"/>
            <a:ext cx="10058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topology of WSS vectors (herein, converging vectors) dictate surface temperature. </a:t>
            </a:r>
          </a:p>
        </p:txBody>
      </p:sp>
    </p:spTree>
    <p:extLst>
      <p:ext uri="{BB962C8B-B14F-4D97-AF65-F5344CB8AC3E}">
        <p14:creationId xmlns:p14="http://schemas.microsoft.com/office/powerpoint/2010/main" val="134554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681B-2C02-4070-8253-F0C52BE3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277272"/>
            <a:ext cx="10058400" cy="1450757"/>
          </a:xfrm>
        </p:spPr>
        <p:txBody>
          <a:bodyPr/>
          <a:lstStyle/>
          <a:p>
            <a:r>
              <a:rPr lang="en-US" dirty="0"/>
              <a:t>Final Notes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87158-3E6D-46EC-9BCF-3AEFDC4A2FFF}"/>
              </a:ext>
            </a:extLst>
          </p:cNvPr>
          <p:cNvSpPr/>
          <p:nvPr/>
        </p:nvSpPr>
        <p:spPr>
          <a:xfrm>
            <a:off x="1097279" y="1892855"/>
            <a:ext cx="10058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If a geometry does not yield complex WSS vector patterns, but instead produces unidirectional patterns then a  uniform spatial temperature distribution can be seen.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DDE901-6CBC-4074-8E40-13547395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78" y="2704012"/>
            <a:ext cx="3696029" cy="31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058B8-4A5A-4237-A6E3-1EBD2DAFAB2C}"/>
              </a:ext>
            </a:extLst>
          </p:cNvPr>
          <p:cNvSpPr txBox="1"/>
          <p:nvPr/>
        </p:nvSpPr>
        <p:spPr>
          <a:xfrm>
            <a:off x="1097278" y="5836398"/>
            <a:ext cx="369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Uniform spatial temperature distribution in complex geometry.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2D0EA-FDC2-48B4-9E9E-22134EF9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37" y="2704012"/>
            <a:ext cx="2729261" cy="214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1D725A-D363-4B3C-8E8E-E89E72710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707" y="3823493"/>
            <a:ext cx="3918164" cy="990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370D2B-4A64-4322-A605-548CAF9AF7DC}"/>
              </a:ext>
            </a:extLst>
          </p:cNvPr>
          <p:cNvSpPr txBox="1"/>
          <p:nvPr/>
        </p:nvSpPr>
        <p:spPr>
          <a:xfrm>
            <a:off x="5654028" y="4943218"/>
            <a:ext cx="676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Vector distributions in different sections of the geometry. </a:t>
            </a:r>
          </a:p>
        </p:txBody>
      </p:sp>
    </p:spTree>
    <p:extLst>
      <p:ext uri="{BB962C8B-B14F-4D97-AF65-F5344CB8AC3E}">
        <p14:creationId xmlns:p14="http://schemas.microsoft.com/office/powerpoint/2010/main" val="168361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C322-A113-4324-A97F-364D88E2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6DB5D-8CC4-477B-B993-292F3F4A2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special thanks  to all the sponsors and professional researchers that helped me with  this project!</a:t>
            </a:r>
          </a:p>
        </p:txBody>
      </p: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5BBB2190-B2C7-4EB8-B8B6-0A95AC4ED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65" y="3186454"/>
            <a:ext cx="1834203" cy="1304004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876C130-E84D-468D-B3A1-11982FF21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6" y="2978821"/>
            <a:ext cx="2330315" cy="245459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BA0CE07-65C2-4FA1-A74F-5A3112F37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66" y="2877403"/>
            <a:ext cx="1901614" cy="2538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683C9-A663-4A53-8E73-6B9AA8EC2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00" y="4669121"/>
            <a:ext cx="4508661" cy="8995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17F0F6-2F2B-48D8-97AC-4708037537E8}"/>
              </a:ext>
            </a:extLst>
          </p:cNvPr>
          <p:cNvSpPr/>
          <p:nvPr/>
        </p:nvSpPr>
        <p:spPr>
          <a:xfrm>
            <a:off x="1611750" y="5331384"/>
            <a:ext cx="2480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https://www.cardiolab.nau.edu</a:t>
            </a:r>
          </a:p>
        </p:txBody>
      </p:sp>
    </p:spTree>
    <p:extLst>
      <p:ext uri="{BB962C8B-B14F-4D97-AF65-F5344CB8AC3E}">
        <p14:creationId xmlns:p14="http://schemas.microsoft.com/office/powerpoint/2010/main" val="4200733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3DB3-2767-4E79-BE9C-ED1BEF12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152C3-C79E-44F7-93B3-DD06FE491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[1]R. Fox, A. McDonald and P. Pritchard, </a:t>
            </a:r>
            <a:r>
              <a:rPr lang="en-US" i="1" dirty="0"/>
              <a:t>Introduction to Fluid Mechanics</a:t>
            </a:r>
            <a:r>
              <a:rPr lang="en-US" dirty="0"/>
              <a:t>, 9th ed. New Delhi, India: J. Wiley, 2012.</a:t>
            </a:r>
          </a:p>
          <a:p>
            <a:r>
              <a:rPr lang="en-US" dirty="0"/>
              <a:t>[2]L. Janssen and C. Hoogendoorn, "Laminar convective heat transfer in helical coiled tubes", </a:t>
            </a:r>
            <a:r>
              <a:rPr lang="en-US" i="1" dirty="0"/>
              <a:t>International Journal of Heat and Mass Transfer</a:t>
            </a:r>
            <a:r>
              <a:rPr lang="en-US" dirty="0"/>
              <a:t>, vol. 21, no. 9, pp. 1197-1206, 1978. Available: 10.1016/0017-9310(78)90138-2 [Accessed 23 February 2020].</a:t>
            </a:r>
          </a:p>
          <a:p>
            <a:r>
              <a:rPr lang="en-US" dirty="0"/>
              <a:t>[3]J. S.Jayakumar, "Helically Coiled Heat Exchangers", </a:t>
            </a:r>
            <a:r>
              <a:rPr lang="en-US" i="1" dirty="0"/>
              <a:t>Heat Exchangers - Basics Design Applications</a:t>
            </a:r>
            <a:r>
              <a:rPr lang="en-US" dirty="0"/>
              <a:t>, 2012. Available: 10.5772/22242 [Accessed 23 February 2020].</a:t>
            </a:r>
          </a:p>
          <a:p>
            <a:r>
              <a:rPr lang="en-US" dirty="0"/>
              <a:t>[4]A. Arzani, A. Gambaruto, G. Chen and S. Shadden, "Lagrangian wall shear stress structures and near-wall transport in high-Schmidt-number aneurysmal flows", </a:t>
            </a:r>
            <a:r>
              <a:rPr lang="en-US" i="1" dirty="0"/>
              <a:t>Journal of Fluid Mechanics</a:t>
            </a:r>
            <a:r>
              <a:rPr lang="en-US" dirty="0"/>
              <a:t>, vol. 790, pp. 158-172, 2016. Available: 10.1017/jfm.2016.6 [Accessed 23 February 2020].</a:t>
            </a:r>
          </a:p>
          <a:p>
            <a:r>
              <a:rPr lang="en-US" dirty="0"/>
              <a:t>[5]P. Grenson and H. Deniau, "Large-Eddy simulation of an impinging heated jet for a small nozzle-to-plate distance and high Reynolds number", </a:t>
            </a:r>
            <a:r>
              <a:rPr lang="en-US" i="1" dirty="0"/>
              <a:t>International Journal of Heat and Fluid Flow</a:t>
            </a:r>
            <a:r>
              <a:rPr lang="en-US" dirty="0"/>
              <a:t>, vol. 68, pp. 348-363, 2017. Available: 10.1016/j.ijheatfluidflow.2017.09.014 [Accessed 23 February 2020].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9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BCC7-DA8B-4B8B-AE04-6C72FAAF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this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0AA4-B56E-45AA-95E5-908D1CB5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24917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-Heat transfer in pipes with a fluid within them tends  to be used to remove waste heat from energy conversion systems like computers, cell phones, and satellite systems, etc.</a:t>
            </a:r>
          </a:p>
          <a:p>
            <a:r>
              <a:rPr lang="en-US" dirty="0"/>
              <a:t>-Calculating heat transfer on surfaces needs ample computational power and mathematics for engineers to develop cooling systems.</a:t>
            </a:r>
          </a:p>
          <a:p>
            <a:r>
              <a:rPr lang="en-US" dirty="0"/>
              <a:t>-This research intends to show wall shear stress (WSS)  can be used to study heat transfer near the wall of complex geometries to reduce computational loads.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2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BB48-43E3-4AD7-AFD4-D17ECAFF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this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1BE1-C77C-41D5-A929-2C1529EE5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-Find the heat distribution on the surface walls of a complex geometry with flowing </a:t>
            </a:r>
            <a:r>
              <a:rPr lang="en-US" u="sng" dirty="0"/>
              <a:t>water</a:t>
            </a:r>
            <a:r>
              <a:rPr lang="en-US" dirty="0"/>
              <a:t> under complex flow conditions.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2F4FDF8-5C1F-4D70-839B-EA794F97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b="31900"/>
          <a:stretch/>
        </p:blipFill>
        <p:spPr>
          <a:xfrm>
            <a:off x="2667000" y="3136491"/>
            <a:ext cx="6858000" cy="33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4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4FFE-D675-425F-8A16-E8D86821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Characteristics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E039F0-3F01-4990-9544-ACF70112D1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935923"/>
                <a:ext cx="10058400" cy="42925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-Transient Simulation: Simulation properties are changing over time (velocity, temperature, wall shear stress, etc.).</a:t>
                </a:r>
              </a:p>
              <a:p>
                <a:r>
                  <a:rPr lang="en-US" dirty="0"/>
                  <a:t>Dynamic Viscosity(</a:t>
                </a:r>
                <a14:m>
                  <m:oMath xmlns:m="http://schemas.openxmlformats.org/officeDocument/2006/math">
                    <m:r>
                      <a:rPr lang="az-Cyrl-AZ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/>
                  <a:t>) : Resistance to motion in a fluid.</a:t>
                </a:r>
              </a:p>
              <a:p>
                <a:r>
                  <a:rPr lang="en-US" dirty="0"/>
                  <a:t>-Reynolds number(Re): This simulation’s Reynolds number is 2200;hence, viscosity effects are present.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Laminar Flow: Predictable flow with a low Reynolds number which is equal or less than 2200.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E039F0-3F01-4990-9544-ACF70112D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935923"/>
                <a:ext cx="10058400" cy="4292599"/>
              </a:xfrm>
              <a:blipFill>
                <a:blip r:embed="rId2"/>
                <a:stretch>
                  <a:fillRect l="-545" t="-142" r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87FC2-2154-4821-A606-0162A250043A}"/>
                  </a:ext>
                </a:extLst>
              </p:cNvPr>
              <p:cNvSpPr txBox="1"/>
              <p:nvPr/>
            </p:nvSpPr>
            <p:spPr>
              <a:xfrm>
                <a:off x="4518991" y="3874653"/>
                <a:ext cx="2835965" cy="130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=⍴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𝑉𝐷</m:t>
                          </m:r>
                        </m:num>
                        <m:den>
                          <m:r>
                            <a:rPr lang="az-Cyrl-AZ" i="1">
                              <a:latin typeface="Cambria Math" panose="02040503050406030204" pitchFamily="18" charset="0"/>
                            </a:rPr>
                            <m:t>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Density:</a:t>
                </a:r>
                <a:r>
                  <a:rPr lang="az-Cyrl-AZ" sz="1400" dirty="0"/>
                  <a:t> </a:t>
                </a:r>
                <a14:m>
                  <m:oMath xmlns:m="http://schemas.openxmlformats.org/officeDocument/2006/math">
                    <m:r>
                      <a:rPr lang="az-Cyrl-AZ" sz="1400" i="1">
                        <a:latin typeface="Cambria Math" panose="02040503050406030204" pitchFamily="18" charset="0"/>
                      </a:rPr>
                      <m:t>⍴</m:t>
                    </m:r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Velocity: 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Inlet Diameter: D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87FC2-2154-4821-A606-0162A2500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991" y="3874653"/>
                <a:ext cx="2835965" cy="1300612"/>
              </a:xfrm>
              <a:prstGeom prst="rect">
                <a:avLst/>
              </a:prstGeom>
              <a:blipFill>
                <a:blip r:embed="rId3"/>
                <a:stretch>
                  <a:fillRect l="-215" b="-3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54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3529-D5A8-4C82-8148-B2BF6F44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C0E73-F2AD-4C47-AA65-DAD75A59E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1)-Creating a SolidWorks model for a  helix geometry and loading it ANSYS for analysis.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86452-9C07-48C9-B095-BC3A5DA48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98" t="20215" r="969" b="12545"/>
          <a:stretch/>
        </p:blipFill>
        <p:spPr>
          <a:xfrm>
            <a:off x="1189703" y="2853295"/>
            <a:ext cx="4906297" cy="3015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6B040-A6E7-4097-ADEC-FCDEA91FFD99}"/>
              </a:ext>
            </a:extLst>
          </p:cNvPr>
          <p:cNvSpPr txBox="1"/>
          <p:nvPr/>
        </p:nvSpPr>
        <p:spPr>
          <a:xfrm>
            <a:off x="11611897" y="3136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26E81-CB38-404C-80BB-8C18239B4B03}"/>
              </a:ext>
            </a:extLst>
          </p:cNvPr>
          <p:cNvSpPr txBox="1"/>
          <p:nvPr/>
        </p:nvSpPr>
        <p:spPr>
          <a:xfrm>
            <a:off x="6559968" y="2853295"/>
            <a:ext cx="37398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Helix Structure Specifications:</a:t>
            </a:r>
          </a:p>
          <a:p>
            <a:r>
              <a:rPr lang="en-US" dirty="0"/>
              <a:t>Revolutions: 4.5 </a:t>
            </a:r>
          </a:p>
          <a:p>
            <a:r>
              <a:rPr lang="en-US" dirty="0"/>
              <a:t>Outer Diameter: 300mm</a:t>
            </a:r>
          </a:p>
          <a:p>
            <a:r>
              <a:rPr lang="en-US" dirty="0"/>
              <a:t>Height: 131.18 mm</a:t>
            </a:r>
          </a:p>
          <a:p>
            <a:r>
              <a:rPr lang="en-US" dirty="0"/>
              <a:t>Pipe Diameter:  20.80mm</a:t>
            </a:r>
          </a:p>
          <a:p>
            <a:r>
              <a:rPr lang="en-US" dirty="0"/>
              <a:t>Pipe Extensions: 200mm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E519C-6C5E-4DC3-A3BD-B36DE4479C5F}"/>
              </a:ext>
            </a:extLst>
          </p:cNvPr>
          <p:cNvSpPr txBox="1"/>
          <p:nvPr/>
        </p:nvSpPr>
        <p:spPr>
          <a:xfrm>
            <a:off x="917375" y="5730592"/>
            <a:ext cx="490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Helix structure developed in SolidWorks</a:t>
            </a:r>
          </a:p>
        </p:txBody>
      </p:sp>
    </p:spTree>
    <p:extLst>
      <p:ext uri="{BB962C8B-B14F-4D97-AF65-F5344CB8AC3E}">
        <p14:creationId xmlns:p14="http://schemas.microsoft.com/office/powerpoint/2010/main" val="287410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3529-D5A8-4C82-8148-B2BF6F44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C0E73-F2AD-4C47-AA65-DAD75A59E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2)-Creating a mesh in ANSYS  to capture spatial temporal Temperature, Velocity and Wall Shear Stress distribution.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6B040-A6E7-4097-ADEC-FCDEA91FFD99}"/>
              </a:ext>
            </a:extLst>
          </p:cNvPr>
          <p:cNvSpPr txBox="1"/>
          <p:nvPr/>
        </p:nvSpPr>
        <p:spPr>
          <a:xfrm>
            <a:off x="11611897" y="3136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26E81-CB38-404C-80BB-8C18239B4B03}"/>
              </a:ext>
            </a:extLst>
          </p:cNvPr>
          <p:cNvSpPr txBox="1"/>
          <p:nvPr/>
        </p:nvSpPr>
        <p:spPr>
          <a:xfrm>
            <a:off x="6216798" y="2547400"/>
            <a:ext cx="2868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 Details:</a:t>
            </a:r>
          </a:p>
          <a:p>
            <a:r>
              <a:rPr lang="en-US" dirty="0"/>
              <a:t>Element Size: 0.001m</a:t>
            </a:r>
          </a:p>
          <a:p>
            <a:r>
              <a:rPr lang="en-US" dirty="0"/>
              <a:t>Number of Elements: 2M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4FEC0-EE89-468D-958A-7649C78B5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07" t="33261" r="8500" b="18279"/>
          <a:stretch/>
        </p:blipFill>
        <p:spPr>
          <a:xfrm>
            <a:off x="1138819" y="2817005"/>
            <a:ext cx="4836385" cy="3052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278B4-769B-4781-A477-10CE2FFD3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94" t="28674" r="24758" b="34767"/>
          <a:stretch/>
        </p:blipFill>
        <p:spPr>
          <a:xfrm>
            <a:off x="6179845" y="3418362"/>
            <a:ext cx="2819150" cy="223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56762-AE6E-4880-9C62-359B42E07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15" t="25355" r="11056" b="16807"/>
          <a:stretch/>
        </p:blipFill>
        <p:spPr>
          <a:xfrm>
            <a:off x="8955320" y="3418362"/>
            <a:ext cx="2479268" cy="2232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8D585-1B9D-490D-A69D-B64C1B6E9ED1}"/>
              </a:ext>
            </a:extLst>
          </p:cNvPr>
          <p:cNvSpPr txBox="1"/>
          <p:nvPr/>
        </p:nvSpPr>
        <p:spPr>
          <a:xfrm>
            <a:off x="1138819" y="5857680"/>
            <a:ext cx="446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External mesh on the geometry</a:t>
            </a:r>
            <a:r>
              <a:rPr lang="en-US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A781B-60A7-40C3-A27B-EC2A346676DC}"/>
              </a:ext>
            </a:extLst>
          </p:cNvPr>
          <p:cNvSpPr txBox="1"/>
          <p:nvPr/>
        </p:nvSpPr>
        <p:spPr>
          <a:xfrm>
            <a:off x="6096000" y="5684965"/>
            <a:ext cx="5963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On the left, the mesh for the inlet/outlet is displayed. On the right, the internal mesh of the geometry is shown.</a:t>
            </a:r>
          </a:p>
        </p:txBody>
      </p:sp>
    </p:spTree>
    <p:extLst>
      <p:ext uri="{BB962C8B-B14F-4D97-AF65-F5344CB8AC3E}">
        <p14:creationId xmlns:p14="http://schemas.microsoft.com/office/powerpoint/2010/main" val="317048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3529-D5A8-4C82-8148-B2BF6F44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C0E73-F2AD-4C47-AA65-DAD75A59E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3)-Running Fluent simulation of water running through pipe to gain data of properties.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6B040-A6E7-4097-ADEC-FCDEA91FFD99}"/>
              </a:ext>
            </a:extLst>
          </p:cNvPr>
          <p:cNvSpPr txBox="1"/>
          <p:nvPr/>
        </p:nvSpPr>
        <p:spPr>
          <a:xfrm>
            <a:off x="11611897" y="3136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26E81-CB38-404C-80BB-8C18239B4B03}"/>
              </a:ext>
            </a:extLst>
          </p:cNvPr>
          <p:cNvSpPr txBox="1"/>
          <p:nvPr/>
        </p:nvSpPr>
        <p:spPr>
          <a:xfrm>
            <a:off x="7573963" y="2557485"/>
            <a:ext cx="38098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Fluent Specifications</a:t>
            </a:r>
          </a:p>
          <a:p>
            <a:r>
              <a:rPr lang="en-US" dirty="0"/>
              <a:t>Velocity Profile: Pulsatile</a:t>
            </a:r>
          </a:p>
          <a:p>
            <a:r>
              <a:rPr lang="en-US" dirty="0"/>
              <a:t>Inlet Temperatures: 300 K</a:t>
            </a:r>
          </a:p>
          <a:p>
            <a:r>
              <a:rPr lang="en-US" dirty="0"/>
              <a:t>Heat Flux on Walls: 2000 W/ m^2</a:t>
            </a:r>
          </a:p>
          <a:p>
            <a:r>
              <a:rPr lang="en-US" dirty="0"/>
              <a:t>Time Simulated: 3 seconds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DDE6D-B20C-4ABA-9DE2-7287C849D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2525494"/>
            <a:ext cx="6248574" cy="3514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C3E42-E0FD-42C5-826D-A2EDBFB2AFE2}"/>
              </a:ext>
            </a:extLst>
          </p:cNvPr>
          <p:cNvSpPr txBox="1"/>
          <p:nvPr/>
        </p:nvSpPr>
        <p:spPr>
          <a:xfrm>
            <a:off x="996889" y="6040317"/>
            <a:ext cx="446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Fluent Simulation.</a:t>
            </a:r>
          </a:p>
        </p:txBody>
      </p:sp>
    </p:spTree>
    <p:extLst>
      <p:ext uri="{BB962C8B-B14F-4D97-AF65-F5344CB8AC3E}">
        <p14:creationId xmlns:p14="http://schemas.microsoft.com/office/powerpoint/2010/main" val="25370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681B-2C02-4070-8253-F0C52BE3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Fluent Simulation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0CA24-B646-489D-A425-A11880076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89" y="2220685"/>
            <a:ext cx="5561438" cy="2748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ADF02-5673-4CD6-A50E-1FA4B1B5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8" y="2066316"/>
            <a:ext cx="5672281" cy="2902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87AC67-D71B-41C8-8F4E-DCF00EF9A541}"/>
              </a:ext>
            </a:extLst>
          </p:cNvPr>
          <p:cNvSpPr txBox="1"/>
          <p:nvPr/>
        </p:nvSpPr>
        <p:spPr>
          <a:xfrm>
            <a:off x="970383" y="5178490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Temperature distribution in the helix structure.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96D09-479A-46C1-ABCD-B708F84AF831}"/>
              </a:ext>
            </a:extLst>
          </p:cNvPr>
          <p:cNvSpPr txBox="1"/>
          <p:nvPr/>
        </p:nvSpPr>
        <p:spPr>
          <a:xfrm>
            <a:off x="6497608" y="504052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Velocity profile in the helical structure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22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681B-2C02-4070-8253-F0C52BE3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5994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5CE21-8012-4AE6-8B72-7BB25A7B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3"/>
          <a:stretch/>
        </p:blipFill>
        <p:spPr>
          <a:xfrm>
            <a:off x="271371" y="2123765"/>
            <a:ext cx="3672883" cy="3157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2127B-80A2-4DDE-8674-EAD707B3E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4"/>
          <a:stretch/>
        </p:blipFill>
        <p:spPr>
          <a:xfrm>
            <a:off x="4429485" y="2123765"/>
            <a:ext cx="3672884" cy="315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69E6C-6293-441C-A347-026AF2764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36"/>
          <a:stretch/>
        </p:blipFill>
        <p:spPr>
          <a:xfrm>
            <a:off x="8440117" y="2123765"/>
            <a:ext cx="3672885" cy="3157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3F7D6-31D3-46C9-ACF6-CDC6F7DFCAF7}"/>
              </a:ext>
            </a:extLst>
          </p:cNvPr>
          <p:cNvSpPr txBox="1"/>
          <p:nvPr/>
        </p:nvSpPr>
        <p:spPr>
          <a:xfrm>
            <a:off x="271371" y="5280789"/>
            <a:ext cx="322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Time average temperature distribution  in helix structure.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7EFD4-CFFC-4DFD-8BE1-A919A9E7A338}"/>
              </a:ext>
            </a:extLst>
          </p:cNvPr>
          <p:cNvSpPr txBox="1"/>
          <p:nvPr/>
        </p:nvSpPr>
        <p:spPr>
          <a:xfrm>
            <a:off x="4493299" y="5280789"/>
            <a:ext cx="3545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Surface LIC  of  time average WSS vectors imposed on  time average temperature distribution.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9D945-8F6A-41AD-87AD-91C01F84BBF4}"/>
              </a:ext>
            </a:extLst>
          </p:cNvPr>
          <p:cNvSpPr txBox="1"/>
          <p:nvPr/>
        </p:nvSpPr>
        <p:spPr>
          <a:xfrm>
            <a:off x="8503931" y="5280788"/>
            <a:ext cx="3545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Time average WSS vectors in conjunction with surface LIC imposed on time average temperature distribution.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920232-D131-4E69-BFA4-54E56C293CA7}"/>
              </a:ext>
            </a:extLst>
          </p:cNvPr>
          <p:cNvSpPr/>
          <p:nvPr/>
        </p:nvSpPr>
        <p:spPr>
          <a:xfrm>
            <a:off x="1097280" y="1012156"/>
            <a:ext cx="1027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The visuals show time average temperature, WSS vectors using Surface Line Integral Convolution (LIC) and  normalized  time average wall shear stress vectors  being overlapped.</a:t>
            </a:r>
          </a:p>
        </p:txBody>
      </p:sp>
    </p:spTree>
    <p:extLst>
      <p:ext uri="{BB962C8B-B14F-4D97-AF65-F5344CB8AC3E}">
        <p14:creationId xmlns:p14="http://schemas.microsoft.com/office/powerpoint/2010/main" val="17560115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244128"/>
      </a:dk2>
      <a:lt2>
        <a:srgbClr val="E2E8E8"/>
      </a:lt2>
      <a:accent1>
        <a:srgbClr val="C69699"/>
      </a:accent1>
      <a:accent2>
        <a:srgbClr val="BA7F9B"/>
      </a:accent2>
      <a:accent3>
        <a:srgbClr val="C492BF"/>
      </a:accent3>
      <a:accent4>
        <a:srgbClr val="A87FBA"/>
      </a:accent4>
      <a:accent5>
        <a:srgbClr val="A496C6"/>
      </a:accent5>
      <a:accent6>
        <a:srgbClr val="7F87BA"/>
      </a:accent6>
      <a:hlink>
        <a:srgbClr val="568E8B"/>
      </a:hlink>
      <a:folHlink>
        <a:srgbClr val="848484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828</Words>
  <Application>Microsoft Office PowerPoint</Application>
  <PresentationFormat>Widescreen</PresentationFormat>
  <Paragraphs>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Sagona Book</vt:lpstr>
      <vt:lpstr>Sagona ExtraLight</vt:lpstr>
      <vt:lpstr>RetrospectVTI</vt:lpstr>
      <vt:lpstr>Correlating Wall Shear Stress to Heat Distribution in a Pipe Under Unsteady Fluid  Flow</vt:lpstr>
      <vt:lpstr>Importance of this Research</vt:lpstr>
      <vt:lpstr>Purpose of this Research</vt:lpstr>
      <vt:lpstr>Simulation Characteristics</vt:lpstr>
      <vt:lpstr>Methodology</vt:lpstr>
      <vt:lpstr>Methodology</vt:lpstr>
      <vt:lpstr>Methodology</vt:lpstr>
      <vt:lpstr>Fluent Simulation Results </vt:lpstr>
      <vt:lpstr>Results</vt:lpstr>
      <vt:lpstr>Results</vt:lpstr>
      <vt:lpstr>Final Notes</vt:lpstr>
      <vt:lpstr>Acknowledgements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Correlating Wall Shear Stress to Heat Distribution in a Pipe Under Unsteady Fluid  Flow</dc:title>
  <dc:creator>edwinluys beraudcalderon</dc:creator>
  <cp:lastModifiedBy>edwinluys beraudcalderon</cp:lastModifiedBy>
  <cp:revision>1</cp:revision>
  <dcterms:created xsi:type="dcterms:W3CDTF">2020-04-03T15:42:50Z</dcterms:created>
  <dcterms:modified xsi:type="dcterms:W3CDTF">2020-04-03T20:58:54Z</dcterms:modified>
</cp:coreProperties>
</file>